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0"/>
  </p:notesMasterIdLst>
  <p:sldIdLst>
    <p:sldId id="312" r:id="rId5"/>
    <p:sldId id="257" r:id="rId6"/>
    <p:sldId id="304" r:id="rId7"/>
    <p:sldId id="265" r:id="rId8"/>
    <p:sldId id="267" r:id="rId9"/>
    <p:sldId id="305" r:id="rId10"/>
    <p:sldId id="303" r:id="rId11"/>
    <p:sldId id="298" r:id="rId12"/>
    <p:sldId id="259" r:id="rId13"/>
    <p:sldId id="275" r:id="rId14"/>
    <p:sldId id="297" r:id="rId15"/>
    <p:sldId id="302" r:id="rId16"/>
    <p:sldId id="283" r:id="rId17"/>
    <p:sldId id="291" r:id="rId18"/>
    <p:sldId id="284" r:id="rId19"/>
    <p:sldId id="285" r:id="rId20"/>
    <p:sldId id="286" r:id="rId21"/>
    <p:sldId id="287" r:id="rId22"/>
    <p:sldId id="288" r:id="rId23"/>
    <p:sldId id="289" r:id="rId24"/>
    <p:sldId id="290" r:id="rId25"/>
    <p:sldId id="296" r:id="rId26"/>
    <p:sldId id="300" r:id="rId27"/>
    <p:sldId id="311" r:id="rId28"/>
    <p:sldId id="310" r:id="rId29"/>
    <p:sldId id="301" r:id="rId30"/>
    <p:sldId id="309" r:id="rId31"/>
    <p:sldId id="314" r:id="rId32"/>
    <p:sldId id="306" r:id="rId33"/>
    <p:sldId id="293" r:id="rId34"/>
    <p:sldId id="294" r:id="rId35"/>
    <p:sldId id="295" r:id="rId36"/>
    <p:sldId id="313" r:id="rId37"/>
    <p:sldId id="307" r:id="rId38"/>
    <p:sldId id="276" r:id="rId39"/>
    <p:sldId id="282" r:id="rId40"/>
    <p:sldId id="308" r:id="rId41"/>
    <p:sldId id="277" r:id="rId42"/>
    <p:sldId id="315" r:id="rId43"/>
    <p:sldId id="318" r:id="rId44"/>
    <p:sldId id="317" r:id="rId45"/>
    <p:sldId id="320" r:id="rId46"/>
    <p:sldId id="266" r:id="rId47"/>
    <p:sldId id="319" r:id="rId48"/>
    <p:sldId id="274"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D2598D4-9378-4680-88CA-20B7FECA0995}">
          <p14:sldIdLst>
            <p14:sldId id="312"/>
            <p14:sldId id="257"/>
            <p14:sldId id="304"/>
            <p14:sldId id="265"/>
            <p14:sldId id="267"/>
            <p14:sldId id="305"/>
            <p14:sldId id="303"/>
            <p14:sldId id="298"/>
            <p14:sldId id="259"/>
            <p14:sldId id="275"/>
            <p14:sldId id="297"/>
            <p14:sldId id="302"/>
            <p14:sldId id="283"/>
            <p14:sldId id="291"/>
            <p14:sldId id="284"/>
            <p14:sldId id="285"/>
            <p14:sldId id="286"/>
            <p14:sldId id="287"/>
            <p14:sldId id="288"/>
            <p14:sldId id="289"/>
            <p14:sldId id="290"/>
            <p14:sldId id="296"/>
            <p14:sldId id="300"/>
            <p14:sldId id="311"/>
            <p14:sldId id="310"/>
            <p14:sldId id="301"/>
            <p14:sldId id="309"/>
            <p14:sldId id="314"/>
            <p14:sldId id="306"/>
            <p14:sldId id="293"/>
            <p14:sldId id="294"/>
            <p14:sldId id="295"/>
            <p14:sldId id="313"/>
            <p14:sldId id="307"/>
            <p14:sldId id="276"/>
            <p14:sldId id="282"/>
            <p14:sldId id="308"/>
            <p14:sldId id="277"/>
            <p14:sldId id="315"/>
            <p14:sldId id="318"/>
            <p14:sldId id="317"/>
            <p14:sldId id="320"/>
            <p14:sldId id="266"/>
            <p14:sldId id="319"/>
            <p14:sldId id="27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stin T Priest (DFG)" initials="JTP" lastIdx="1" clrIdx="0">
    <p:extLst>
      <p:ext uri="{19B8F6BF-5375-455C-9EA6-DF929625EA0E}">
        <p15:presenceInfo xmlns:p15="http://schemas.microsoft.com/office/powerpoint/2012/main" userId="Justin T Priest (DF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CA369"/>
    <a:srgbClr val="ED5281"/>
    <a:srgbClr val="AB26A9"/>
    <a:srgbClr val="FF2600"/>
    <a:srgbClr val="107A40"/>
    <a:srgbClr val="417DD6"/>
    <a:srgbClr val="FFD300"/>
    <a:srgbClr val="38D3A9"/>
    <a:srgbClr val="89CFFF"/>
    <a:srgbClr val="29A8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75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2F6F81-2F33-4D44-915C-D4FD686686AB}" type="datetimeFigureOut">
              <a:rPr lang="en-US" smtClean="0"/>
              <a:t>2/22/2022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606FC1-68EC-43C8-AFC3-FD13618D3AED}" type="slidenum">
              <a:rPr lang="en-US" smtClean="0"/>
              <a:t>‹#›</a:t>
            </a:fld>
            <a:endParaRPr lang="en-US"/>
          </a:p>
        </p:txBody>
      </p:sp>
    </p:spTree>
    <p:extLst>
      <p:ext uri="{BB962C8B-B14F-4D97-AF65-F5344CB8AC3E}">
        <p14:creationId xmlns:p14="http://schemas.microsoft.com/office/powerpoint/2010/main" val="2125503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first two sections will hopefully convince you of the benefits of GitHub, the next two will demonstrate the installation process and basic usage, and the last section will leave you with some resources to peruse.</a:t>
            </a:r>
          </a:p>
        </p:txBody>
      </p:sp>
      <p:sp>
        <p:nvSpPr>
          <p:cNvPr id="4" name="Slide Number Placeholder 3"/>
          <p:cNvSpPr>
            <a:spLocks noGrp="1"/>
          </p:cNvSpPr>
          <p:nvPr>
            <p:ph type="sldNum" sz="quarter" idx="5"/>
          </p:nvPr>
        </p:nvSpPr>
        <p:spPr/>
        <p:txBody>
          <a:bodyPr/>
          <a:lstStyle/>
          <a:p>
            <a:fld id="{10606FC1-68EC-43C8-AFC3-FD13618D3AED}" type="slidenum">
              <a:rPr lang="en-US" smtClean="0"/>
              <a:t>2</a:t>
            </a:fld>
            <a:endParaRPr lang="en-US"/>
          </a:p>
        </p:txBody>
      </p:sp>
    </p:spTree>
    <p:extLst>
      <p:ext uri="{BB962C8B-B14F-4D97-AF65-F5344CB8AC3E}">
        <p14:creationId xmlns:p14="http://schemas.microsoft.com/office/powerpoint/2010/main" val="2314968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might not make a lot of sense quite yet, but we’ll walk through it!</a:t>
            </a:r>
          </a:p>
        </p:txBody>
      </p:sp>
      <p:sp>
        <p:nvSpPr>
          <p:cNvPr id="4" name="Slide Number Placeholder 3"/>
          <p:cNvSpPr>
            <a:spLocks noGrp="1"/>
          </p:cNvSpPr>
          <p:nvPr>
            <p:ph type="sldNum" sz="quarter" idx="5"/>
          </p:nvPr>
        </p:nvSpPr>
        <p:spPr/>
        <p:txBody>
          <a:bodyPr/>
          <a:lstStyle/>
          <a:p>
            <a:fld id="{10606FC1-68EC-43C8-AFC3-FD13618D3AED}" type="slidenum">
              <a:rPr lang="en-US" smtClean="0"/>
              <a:t>22</a:t>
            </a:fld>
            <a:endParaRPr lang="en-US"/>
          </a:p>
        </p:txBody>
      </p:sp>
    </p:spTree>
    <p:extLst>
      <p:ext uri="{BB962C8B-B14F-4D97-AF65-F5344CB8AC3E}">
        <p14:creationId xmlns:p14="http://schemas.microsoft.com/office/powerpoint/2010/main" val="1901853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this? </a:t>
            </a:r>
          </a:p>
        </p:txBody>
      </p:sp>
      <p:sp>
        <p:nvSpPr>
          <p:cNvPr id="4" name="Slide Number Placeholder 3"/>
          <p:cNvSpPr>
            <a:spLocks noGrp="1"/>
          </p:cNvSpPr>
          <p:nvPr>
            <p:ph type="sldNum" sz="quarter" idx="5"/>
          </p:nvPr>
        </p:nvSpPr>
        <p:spPr/>
        <p:txBody>
          <a:bodyPr/>
          <a:lstStyle/>
          <a:p>
            <a:fld id="{10606FC1-68EC-43C8-AFC3-FD13618D3AED}" type="slidenum">
              <a:rPr lang="en-US" smtClean="0"/>
              <a:t>27</a:t>
            </a:fld>
            <a:endParaRPr lang="en-US"/>
          </a:p>
        </p:txBody>
      </p:sp>
    </p:spTree>
    <p:extLst>
      <p:ext uri="{BB962C8B-B14F-4D97-AF65-F5344CB8AC3E}">
        <p14:creationId xmlns:p14="http://schemas.microsoft.com/office/powerpoint/2010/main" val="3901228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this? </a:t>
            </a:r>
          </a:p>
        </p:txBody>
      </p:sp>
      <p:sp>
        <p:nvSpPr>
          <p:cNvPr id="4" name="Slide Number Placeholder 3"/>
          <p:cNvSpPr>
            <a:spLocks noGrp="1"/>
          </p:cNvSpPr>
          <p:nvPr>
            <p:ph type="sldNum" sz="quarter" idx="5"/>
          </p:nvPr>
        </p:nvSpPr>
        <p:spPr/>
        <p:txBody>
          <a:bodyPr/>
          <a:lstStyle/>
          <a:p>
            <a:fld id="{10606FC1-68EC-43C8-AFC3-FD13618D3AED}" type="slidenum">
              <a:rPr lang="en-US" smtClean="0"/>
              <a:t>28</a:t>
            </a:fld>
            <a:endParaRPr lang="en-US"/>
          </a:p>
        </p:txBody>
      </p:sp>
    </p:spTree>
    <p:extLst>
      <p:ext uri="{BB962C8B-B14F-4D97-AF65-F5344CB8AC3E}">
        <p14:creationId xmlns:p14="http://schemas.microsoft.com/office/powerpoint/2010/main" val="39249122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606FC1-68EC-43C8-AFC3-FD13618D3AED}" type="slidenum">
              <a:rPr lang="en-US" smtClean="0"/>
              <a:t>30</a:t>
            </a:fld>
            <a:endParaRPr lang="en-US"/>
          </a:p>
        </p:txBody>
      </p:sp>
    </p:spTree>
    <p:extLst>
      <p:ext uri="{BB962C8B-B14F-4D97-AF65-F5344CB8AC3E}">
        <p14:creationId xmlns:p14="http://schemas.microsoft.com/office/powerpoint/2010/main" val="4266806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 what is GitHub? </a:t>
            </a:r>
          </a:p>
        </p:txBody>
      </p:sp>
      <p:sp>
        <p:nvSpPr>
          <p:cNvPr id="4" name="Slide Number Placeholder 3"/>
          <p:cNvSpPr>
            <a:spLocks noGrp="1"/>
          </p:cNvSpPr>
          <p:nvPr>
            <p:ph type="sldNum" sz="quarter" idx="5"/>
          </p:nvPr>
        </p:nvSpPr>
        <p:spPr/>
        <p:txBody>
          <a:bodyPr/>
          <a:lstStyle/>
          <a:p>
            <a:fld id="{10606FC1-68EC-43C8-AFC3-FD13618D3AED}" type="slidenum">
              <a:rPr lang="en-US" smtClean="0"/>
              <a:t>3</a:t>
            </a:fld>
            <a:endParaRPr lang="en-US"/>
          </a:p>
        </p:txBody>
      </p:sp>
    </p:spTree>
    <p:extLst>
      <p:ext uri="{BB962C8B-B14F-4D97-AF65-F5344CB8AC3E}">
        <p14:creationId xmlns:p14="http://schemas.microsoft.com/office/powerpoint/2010/main" val="1940459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Git is the underlying technology that integrates a version control program into other programs. GitHub is a specific site. GitHub integrates well with R and R Studio.</a:t>
            </a:r>
          </a:p>
          <a:p>
            <a:r>
              <a:rPr lang="en-US" dirty="0">
                <a:cs typeface="Calibri"/>
              </a:rPr>
              <a:t>Pacific Salmon Commission uses GitLab so </a:t>
            </a:r>
            <a:r>
              <a:rPr lang="en-US" dirty="0" err="1">
                <a:cs typeface="Calibri"/>
              </a:rPr>
              <a:t>Taku</a:t>
            </a:r>
            <a:r>
              <a:rPr lang="en-US" dirty="0">
                <a:cs typeface="Calibri"/>
              </a:rPr>
              <a:t> River sockeye and Stikine River sockeye projects are located here</a:t>
            </a:r>
          </a:p>
        </p:txBody>
      </p:sp>
      <p:sp>
        <p:nvSpPr>
          <p:cNvPr id="4" name="Slide Number Placeholder 3"/>
          <p:cNvSpPr>
            <a:spLocks noGrp="1"/>
          </p:cNvSpPr>
          <p:nvPr>
            <p:ph type="sldNum" sz="quarter" idx="5"/>
          </p:nvPr>
        </p:nvSpPr>
        <p:spPr/>
        <p:txBody>
          <a:bodyPr/>
          <a:lstStyle/>
          <a:p>
            <a:fld id="{10606FC1-68EC-43C8-AFC3-FD13618D3AED}" type="slidenum">
              <a:rPr lang="en-US" smtClean="0"/>
              <a:t>4</a:t>
            </a:fld>
            <a:endParaRPr lang="en-US"/>
          </a:p>
        </p:txBody>
      </p:sp>
    </p:spTree>
    <p:extLst>
      <p:ext uri="{BB962C8B-B14F-4D97-AF65-F5344CB8AC3E}">
        <p14:creationId xmlns:p14="http://schemas.microsoft.com/office/powerpoint/2010/main" val="2809474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Screenshot of website</a:t>
            </a:r>
            <a:endParaRPr lang="en-US" err="1">
              <a:cs typeface="Calibri"/>
            </a:endParaRPr>
          </a:p>
          <a:p>
            <a:r>
              <a:rPr lang="en-US">
                <a:cs typeface="Calibri"/>
              </a:rPr>
              <a:t>Similar to google drive or </a:t>
            </a:r>
            <a:r>
              <a:rPr lang="en-US" err="1">
                <a:cs typeface="Calibri"/>
              </a:rPr>
              <a:t>dropbox</a:t>
            </a:r>
            <a:r>
              <a:rPr lang="en-US">
                <a:cs typeface="Calibri"/>
              </a:rPr>
              <a:t>.</a:t>
            </a:r>
          </a:p>
        </p:txBody>
      </p:sp>
      <p:sp>
        <p:nvSpPr>
          <p:cNvPr id="4" name="Slide Number Placeholder 3"/>
          <p:cNvSpPr>
            <a:spLocks noGrp="1"/>
          </p:cNvSpPr>
          <p:nvPr>
            <p:ph type="sldNum" sz="quarter" idx="5"/>
          </p:nvPr>
        </p:nvSpPr>
        <p:spPr/>
        <p:txBody>
          <a:bodyPr/>
          <a:lstStyle/>
          <a:p>
            <a:fld id="{10606FC1-68EC-43C8-AFC3-FD13618D3AED}" type="slidenum">
              <a:rPr lang="en-US" smtClean="0"/>
              <a:t>5</a:t>
            </a:fld>
            <a:endParaRPr lang="en-US"/>
          </a:p>
        </p:txBody>
      </p:sp>
    </p:spTree>
    <p:extLst>
      <p:ext uri="{BB962C8B-B14F-4D97-AF65-F5344CB8AC3E}">
        <p14:creationId xmlns:p14="http://schemas.microsoft.com/office/powerpoint/2010/main" val="1211986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Everyone has their own workflow. </a:t>
            </a:r>
          </a:p>
        </p:txBody>
      </p:sp>
      <p:sp>
        <p:nvSpPr>
          <p:cNvPr id="4" name="Slide Number Placeholder 3"/>
          <p:cNvSpPr>
            <a:spLocks noGrp="1"/>
          </p:cNvSpPr>
          <p:nvPr>
            <p:ph type="sldNum" sz="quarter" idx="5"/>
          </p:nvPr>
        </p:nvSpPr>
        <p:spPr/>
        <p:txBody>
          <a:bodyPr/>
          <a:lstStyle/>
          <a:p>
            <a:fld id="{10606FC1-68EC-43C8-AFC3-FD13618D3AED}" type="slidenum">
              <a:rPr lang="en-US" smtClean="0"/>
              <a:t>7</a:t>
            </a:fld>
            <a:endParaRPr lang="en-US"/>
          </a:p>
        </p:txBody>
      </p:sp>
    </p:spTree>
    <p:extLst>
      <p:ext uri="{BB962C8B-B14F-4D97-AF65-F5344CB8AC3E}">
        <p14:creationId xmlns:p14="http://schemas.microsoft.com/office/powerpoint/2010/main" val="3698178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Put another way, our goals are to create analysis that is easy to understand &amp; reproduce. For our own sanity, we would like to make sure that we don’t have 1000 versions of everything. </a:t>
            </a:r>
          </a:p>
        </p:txBody>
      </p:sp>
      <p:sp>
        <p:nvSpPr>
          <p:cNvPr id="4" name="Slide Number Placeholder 3"/>
          <p:cNvSpPr>
            <a:spLocks noGrp="1"/>
          </p:cNvSpPr>
          <p:nvPr>
            <p:ph type="sldNum" sz="quarter" idx="5"/>
          </p:nvPr>
        </p:nvSpPr>
        <p:spPr/>
        <p:txBody>
          <a:bodyPr/>
          <a:lstStyle/>
          <a:p>
            <a:fld id="{10606FC1-68EC-43C8-AFC3-FD13618D3AED}" type="slidenum">
              <a:rPr lang="en-US" smtClean="0"/>
              <a:t>11</a:t>
            </a:fld>
            <a:endParaRPr lang="en-US"/>
          </a:p>
        </p:txBody>
      </p:sp>
    </p:spTree>
    <p:extLst>
      <p:ext uri="{BB962C8B-B14F-4D97-AF65-F5344CB8AC3E}">
        <p14:creationId xmlns:p14="http://schemas.microsoft.com/office/powerpoint/2010/main" val="1610513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won’t spend too long on this part because hopefully you did this ahead of time! If you followed all directions and still can’t get it figured out, email me after class</a:t>
            </a:r>
          </a:p>
        </p:txBody>
      </p:sp>
      <p:sp>
        <p:nvSpPr>
          <p:cNvPr id="4" name="Slide Number Placeholder 3"/>
          <p:cNvSpPr>
            <a:spLocks noGrp="1"/>
          </p:cNvSpPr>
          <p:nvPr>
            <p:ph type="sldNum" sz="quarter" idx="5"/>
          </p:nvPr>
        </p:nvSpPr>
        <p:spPr/>
        <p:txBody>
          <a:bodyPr/>
          <a:lstStyle/>
          <a:p>
            <a:fld id="{10606FC1-68EC-43C8-AFC3-FD13618D3AED}" type="slidenum">
              <a:rPr lang="en-US" smtClean="0"/>
              <a:t>15</a:t>
            </a:fld>
            <a:endParaRPr lang="en-US"/>
          </a:p>
        </p:txBody>
      </p:sp>
    </p:spTree>
    <p:extLst>
      <p:ext uri="{BB962C8B-B14F-4D97-AF65-F5344CB8AC3E}">
        <p14:creationId xmlns:p14="http://schemas.microsoft.com/office/powerpoint/2010/main" val="1916762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where it can be helpful to have Windows show you file extensions).</a:t>
            </a:r>
          </a:p>
          <a:p>
            <a:endParaRPr kumimoji="0" lang="en-US" altLang="en-US" sz="12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r>
              <a:rPr kumimoji="0" lang="en-US" altLang="en-US" sz="12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(What we’re doing here is a creating a “key” that will allow RStudio to know that this computer is definitely you!) </a:t>
            </a:r>
            <a:endParaRPr lang="en-US"/>
          </a:p>
        </p:txBody>
      </p:sp>
      <p:sp>
        <p:nvSpPr>
          <p:cNvPr id="4" name="Slide Number Placeholder 3"/>
          <p:cNvSpPr>
            <a:spLocks noGrp="1"/>
          </p:cNvSpPr>
          <p:nvPr>
            <p:ph type="sldNum" sz="quarter" idx="5"/>
          </p:nvPr>
        </p:nvSpPr>
        <p:spPr/>
        <p:txBody>
          <a:bodyPr/>
          <a:lstStyle/>
          <a:p>
            <a:fld id="{10606FC1-68EC-43C8-AFC3-FD13618D3AED}" type="slidenum">
              <a:rPr lang="en-US" smtClean="0"/>
              <a:t>16</a:t>
            </a:fld>
            <a:endParaRPr lang="en-US"/>
          </a:p>
        </p:txBody>
      </p:sp>
    </p:spTree>
    <p:extLst>
      <p:ext uri="{BB962C8B-B14F-4D97-AF65-F5344CB8AC3E}">
        <p14:creationId xmlns:p14="http://schemas.microsoft.com/office/powerpoint/2010/main" val="4154705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Keep the quotes</a:t>
            </a:r>
          </a:p>
        </p:txBody>
      </p:sp>
      <p:sp>
        <p:nvSpPr>
          <p:cNvPr id="4" name="Slide Number Placeholder 3"/>
          <p:cNvSpPr>
            <a:spLocks noGrp="1"/>
          </p:cNvSpPr>
          <p:nvPr>
            <p:ph type="sldNum" sz="quarter" idx="5"/>
          </p:nvPr>
        </p:nvSpPr>
        <p:spPr/>
        <p:txBody>
          <a:bodyPr/>
          <a:lstStyle/>
          <a:p>
            <a:fld id="{10606FC1-68EC-43C8-AFC3-FD13618D3AED}" type="slidenum">
              <a:rPr lang="en-US" smtClean="0"/>
              <a:t>17</a:t>
            </a:fld>
            <a:endParaRPr lang="en-US"/>
          </a:p>
        </p:txBody>
      </p:sp>
    </p:spTree>
    <p:extLst>
      <p:ext uri="{BB962C8B-B14F-4D97-AF65-F5344CB8AC3E}">
        <p14:creationId xmlns:p14="http://schemas.microsoft.com/office/powerpoint/2010/main" val="3576797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2486F-2960-4DF5-84B1-16B814B988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CDDFF55-BB5F-4AF5-95EF-2B2BD95201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CD3413-4E86-4285-BA00-6B610A075BB5}"/>
              </a:ext>
            </a:extLst>
          </p:cNvPr>
          <p:cNvSpPr>
            <a:spLocks noGrp="1"/>
          </p:cNvSpPr>
          <p:nvPr>
            <p:ph type="dt" sz="half" idx="10"/>
          </p:nvPr>
        </p:nvSpPr>
        <p:spPr/>
        <p:txBody>
          <a:bodyPr/>
          <a:lstStyle/>
          <a:p>
            <a:fld id="{8564D0AA-A42F-4743-8E51-E54C645E3B3A}" type="datetime1">
              <a:rPr lang="en-US" smtClean="0"/>
              <a:t>2/22/2022</a:t>
            </a:fld>
            <a:endParaRPr lang="en-US"/>
          </a:p>
        </p:txBody>
      </p:sp>
      <p:sp>
        <p:nvSpPr>
          <p:cNvPr id="5" name="Footer Placeholder 4">
            <a:extLst>
              <a:ext uri="{FF2B5EF4-FFF2-40B4-BE49-F238E27FC236}">
                <a16:creationId xmlns:a16="http://schemas.microsoft.com/office/drawing/2014/main" id="{B4CDC377-10AD-42D9-88FE-9C5B09CE6B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CC3548-9FFF-4A88-AE62-00A95AAA053D}"/>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3102047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54A9-C850-4AFC-8B6E-AD3244395B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B81578-9036-4D68-BE76-CA69709960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00A7F26-A497-453E-ACB2-BA47E78D94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06D0D2-C9EF-436B-8E4C-5AD1BA12C703}"/>
              </a:ext>
            </a:extLst>
          </p:cNvPr>
          <p:cNvSpPr>
            <a:spLocks noGrp="1"/>
          </p:cNvSpPr>
          <p:nvPr>
            <p:ph type="dt" sz="half" idx="10"/>
          </p:nvPr>
        </p:nvSpPr>
        <p:spPr/>
        <p:txBody>
          <a:bodyPr/>
          <a:lstStyle/>
          <a:p>
            <a:fld id="{4C357CD8-FE06-401C-B971-E62B082FF3A1}" type="datetime1">
              <a:rPr lang="en-US" smtClean="0"/>
              <a:t>2/22/2022</a:t>
            </a:fld>
            <a:endParaRPr lang="en-US"/>
          </a:p>
        </p:txBody>
      </p:sp>
      <p:sp>
        <p:nvSpPr>
          <p:cNvPr id="6" name="Footer Placeholder 5">
            <a:extLst>
              <a:ext uri="{FF2B5EF4-FFF2-40B4-BE49-F238E27FC236}">
                <a16:creationId xmlns:a16="http://schemas.microsoft.com/office/drawing/2014/main" id="{7D851769-1F76-4072-A50F-C3922C7806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08E810-2C58-4C3C-A5A3-D944CB9D5DEE}"/>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3486544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F4266-45BE-462B-B59A-B3CF38B482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1D3A7-B17F-4081-B1C1-5D3AAAF706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BB3118-DF74-41AF-B65A-70333DF72D28}"/>
              </a:ext>
            </a:extLst>
          </p:cNvPr>
          <p:cNvSpPr>
            <a:spLocks noGrp="1"/>
          </p:cNvSpPr>
          <p:nvPr>
            <p:ph type="dt" sz="half" idx="10"/>
          </p:nvPr>
        </p:nvSpPr>
        <p:spPr/>
        <p:txBody>
          <a:bodyPr/>
          <a:lstStyle/>
          <a:p>
            <a:fld id="{4AD3EEE9-B3EE-4B62-8AF3-BCEAEF60622F}" type="datetime1">
              <a:rPr lang="en-US" smtClean="0"/>
              <a:t>2/22/2022</a:t>
            </a:fld>
            <a:endParaRPr lang="en-US"/>
          </a:p>
        </p:txBody>
      </p:sp>
      <p:sp>
        <p:nvSpPr>
          <p:cNvPr id="5" name="Footer Placeholder 4">
            <a:extLst>
              <a:ext uri="{FF2B5EF4-FFF2-40B4-BE49-F238E27FC236}">
                <a16:creationId xmlns:a16="http://schemas.microsoft.com/office/drawing/2014/main" id="{28BF931B-61CE-47E2-8DE2-FBC1608B22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88853D-CD34-4C15-9AD3-45847FBD6BF0}"/>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40200366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2EE5EF-F175-4763-A086-617CE2BAD2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7B318D-56A1-41A4-89E0-31C1DFACE0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311833-EC38-4D7B-97E3-0C73F7EB2DF1}"/>
              </a:ext>
            </a:extLst>
          </p:cNvPr>
          <p:cNvSpPr>
            <a:spLocks noGrp="1"/>
          </p:cNvSpPr>
          <p:nvPr>
            <p:ph type="dt" sz="half" idx="10"/>
          </p:nvPr>
        </p:nvSpPr>
        <p:spPr/>
        <p:txBody>
          <a:bodyPr/>
          <a:lstStyle/>
          <a:p>
            <a:fld id="{863CF649-9C33-4118-83C8-97B95E13CC83}" type="datetime1">
              <a:rPr lang="en-US" smtClean="0"/>
              <a:t>2/22/2022</a:t>
            </a:fld>
            <a:endParaRPr lang="en-US"/>
          </a:p>
        </p:txBody>
      </p:sp>
      <p:sp>
        <p:nvSpPr>
          <p:cNvPr id="5" name="Footer Placeholder 4">
            <a:extLst>
              <a:ext uri="{FF2B5EF4-FFF2-40B4-BE49-F238E27FC236}">
                <a16:creationId xmlns:a16="http://schemas.microsoft.com/office/drawing/2014/main" id="{3C8DCF75-4234-43BD-8619-5512F3F516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5D17B-B22C-47B2-A547-101EE28EF466}"/>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690129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F8DB2CE4-DE91-400D-8C1A-33CD09F0F87F}"/>
              </a:ext>
            </a:extLst>
          </p:cNvPr>
          <p:cNvSpPr/>
          <p:nvPr userDrawn="1"/>
        </p:nvSpPr>
        <p:spPr>
          <a:xfrm>
            <a:off x="-269" y="-4232"/>
            <a:ext cx="12192269" cy="1510247"/>
          </a:xfrm>
          <a:custGeom>
            <a:avLst/>
            <a:gdLst>
              <a:gd name="connsiteX0" fmla="*/ 898708 w 13115847"/>
              <a:gd name="connsiteY0" fmla="*/ 128580 h 1929100"/>
              <a:gd name="connsiteX1" fmla="*/ 13106420 w 13115847"/>
              <a:gd name="connsiteY1" fmla="*/ 147434 h 1929100"/>
              <a:gd name="connsiteX2" fmla="*/ 13115847 w 13115847"/>
              <a:gd name="connsiteY2" fmla="*/ 1467187 h 1929100"/>
              <a:gd name="connsiteX3" fmla="*/ 12861323 w 13115847"/>
              <a:gd name="connsiteY3" fmla="*/ 1495467 h 1929100"/>
              <a:gd name="connsiteX4" fmla="*/ 12597372 w 13115847"/>
              <a:gd name="connsiteY4" fmla="*/ 1533174 h 1929100"/>
              <a:gd name="connsiteX5" fmla="*/ 12239154 w 13115847"/>
              <a:gd name="connsiteY5" fmla="*/ 1552028 h 1929100"/>
              <a:gd name="connsiteX6" fmla="*/ 11946923 w 13115847"/>
              <a:gd name="connsiteY6" fmla="*/ 1589735 h 1929100"/>
              <a:gd name="connsiteX7" fmla="*/ 11786667 w 13115847"/>
              <a:gd name="connsiteY7" fmla="*/ 1608589 h 1929100"/>
              <a:gd name="connsiteX8" fmla="*/ 11616985 w 13115847"/>
              <a:gd name="connsiteY8" fmla="*/ 1627442 h 1929100"/>
              <a:gd name="connsiteX9" fmla="*/ 11485009 w 13115847"/>
              <a:gd name="connsiteY9" fmla="*/ 1636869 h 1929100"/>
              <a:gd name="connsiteX10" fmla="*/ 11371888 w 13115847"/>
              <a:gd name="connsiteY10" fmla="*/ 1646296 h 1929100"/>
              <a:gd name="connsiteX11" fmla="*/ 11202205 w 13115847"/>
              <a:gd name="connsiteY11" fmla="*/ 1665149 h 1929100"/>
              <a:gd name="connsiteX12" fmla="*/ 11079657 w 13115847"/>
              <a:gd name="connsiteY12" fmla="*/ 1674576 h 1929100"/>
              <a:gd name="connsiteX13" fmla="*/ 10975962 w 13115847"/>
              <a:gd name="connsiteY13" fmla="*/ 1674576 h 1929100"/>
              <a:gd name="connsiteX14" fmla="*/ 10806280 w 13115847"/>
              <a:gd name="connsiteY14" fmla="*/ 1693430 h 1929100"/>
              <a:gd name="connsiteX15" fmla="*/ 10683731 w 13115847"/>
              <a:gd name="connsiteY15" fmla="*/ 1712283 h 1929100"/>
              <a:gd name="connsiteX16" fmla="*/ 10561183 w 13115847"/>
              <a:gd name="connsiteY16" fmla="*/ 1712283 h 1929100"/>
              <a:gd name="connsiteX17" fmla="*/ 10457488 w 13115847"/>
              <a:gd name="connsiteY17" fmla="*/ 1712283 h 1929100"/>
              <a:gd name="connsiteX18" fmla="*/ 10297232 w 13115847"/>
              <a:gd name="connsiteY18" fmla="*/ 1731137 h 1929100"/>
              <a:gd name="connsiteX19" fmla="*/ 10184110 w 13115847"/>
              <a:gd name="connsiteY19" fmla="*/ 1740564 h 1929100"/>
              <a:gd name="connsiteX20" fmla="*/ 9901306 w 13115847"/>
              <a:gd name="connsiteY20" fmla="*/ 1768844 h 1929100"/>
              <a:gd name="connsiteX21" fmla="*/ 9712770 w 13115847"/>
              <a:gd name="connsiteY21" fmla="*/ 1778271 h 1929100"/>
              <a:gd name="connsiteX22" fmla="*/ 9571368 w 13115847"/>
              <a:gd name="connsiteY22" fmla="*/ 1787698 h 1929100"/>
              <a:gd name="connsiteX23" fmla="*/ 9345125 w 13115847"/>
              <a:gd name="connsiteY23" fmla="*/ 1797125 h 1929100"/>
              <a:gd name="connsiteX24" fmla="*/ 9175442 w 13115847"/>
              <a:gd name="connsiteY24" fmla="*/ 1806552 h 1929100"/>
              <a:gd name="connsiteX25" fmla="*/ 8930346 w 13115847"/>
              <a:gd name="connsiteY25" fmla="*/ 1825405 h 1929100"/>
              <a:gd name="connsiteX26" fmla="*/ 8722956 w 13115847"/>
              <a:gd name="connsiteY26" fmla="*/ 1834832 h 1929100"/>
              <a:gd name="connsiteX27" fmla="*/ 8534420 w 13115847"/>
              <a:gd name="connsiteY27" fmla="*/ 1834832 h 1929100"/>
              <a:gd name="connsiteX28" fmla="*/ 8308176 w 13115847"/>
              <a:gd name="connsiteY28" fmla="*/ 1844259 h 1929100"/>
              <a:gd name="connsiteX29" fmla="*/ 8044226 w 13115847"/>
              <a:gd name="connsiteY29" fmla="*/ 1844259 h 1929100"/>
              <a:gd name="connsiteX30" fmla="*/ 7704861 w 13115847"/>
              <a:gd name="connsiteY30" fmla="*/ 1834832 h 1929100"/>
              <a:gd name="connsiteX31" fmla="*/ 7242948 w 13115847"/>
              <a:gd name="connsiteY31" fmla="*/ 1806552 h 1929100"/>
              <a:gd name="connsiteX32" fmla="*/ 6771607 w 13115847"/>
              <a:gd name="connsiteY32" fmla="*/ 1778271 h 1929100"/>
              <a:gd name="connsiteX33" fmla="*/ 6319121 w 13115847"/>
              <a:gd name="connsiteY33" fmla="*/ 1721710 h 1929100"/>
              <a:gd name="connsiteX34" fmla="*/ 5885488 w 13115847"/>
              <a:gd name="connsiteY34" fmla="*/ 1665149 h 1929100"/>
              <a:gd name="connsiteX35" fmla="*/ 5319880 w 13115847"/>
              <a:gd name="connsiteY35" fmla="*/ 1599162 h 1929100"/>
              <a:gd name="connsiteX36" fmla="*/ 4424333 w 13115847"/>
              <a:gd name="connsiteY36" fmla="*/ 1514321 h 1929100"/>
              <a:gd name="connsiteX37" fmla="*/ 3896432 w 13115847"/>
              <a:gd name="connsiteY37" fmla="*/ 1457760 h 1929100"/>
              <a:gd name="connsiteX38" fmla="*/ 3547640 w 13115847"/>
              <a:gd name="connsiteY38" fmla="*/ 1448333 h 1929100"/>
              <a:gd name="connsiteX39" fmla="*/ 3245983 w 13115847"/>
              <a:gd name="connsiteY39" fmla="*/ 1467187 h 1929100"/>
              <a:gd name="connsiteX40" fmla="*/ 3000886 w 13115847"/>
              <a:gd name="connsiteY40" fmla="*/ 1476613 h 1929100"/>
              <a:gd name="connsiteX41" fmla="*/ 2652094 w 13115847"/>
              <a:gd name="connsiteY41" fmla="*/ 1523747 h 1929100"/>
              <a:gd name="connsiteX42" fmla="*/ 2369290 w 13115847"/>
              <a:gd name="connsiteY42" fmla="*/ 1561455 h 1929100"/>
              <a:gd name="connsiteX43" fmla="*/ 2161900 w 13115847"/>
              <a:gd name="connsiteY43" fmla="*/ 1599162 h 1929100"/>
              <a:gd name="connsiteX44" fmla="*/ 1954510 w 13115847"/>
              <a:gd name="connsiteY44" fmla="*/ 1636869 h 1929100"/>
              <a:gd name="connsiteX45" fmla="*/ 1699987 w 13115847"/>
              <a:gd name="connsiteY45" fmla="*/ 1702857 h 1929100"/>
              <a:gd name="connsiteX46" fmla="*/ 1502024 w 13115847"/>
              <a:gd name="connsiteY46" fmla="*/ 1749991 h 1929100"/>
              <a:gd name="connsiteX47" fmla="*/ 1322915 w 13115847"/>
              <a:gd name="connsiteY47" fmla="*/ 1806552 h 1929100"/>
              <a:gd name="connsiteX48" fmla="*/ 1058964 w 13115847"/>
              <a:gd name="connsiteY48" fmla="*/ 1891393 h 1929100"/>
              <a:gd name="connsiteX49" fmla="*/ 917562 w 13115847"/>
              <a:gd name="connsiteY49" fmla="*/ 1929100 h 1929100"/>
              <a:gd name="connsiteX50" fmla="*/ 898708 w 13115847"/>
              <a:gd name="connsiteY50" fmla="*/ 128580 h 1929100"/>
              <a:gd name="connsiteX0" fmla="*/ 901834 w 13118973"/>
              <a:gd name="connsiteY0" fmla="*/ 54233 h 1854753"/>
              <a:gd name="connsiteX1" fmla="*/ 13109546 w 13118973"/>
              <a:gd name="connsiteY1" fmla="*/ 73087 h 1854753"/>
              <a:gd name="connsiteX2" fmla="*/ 13118973 w 13118973"/>
              <a:gd name="connsiteY2" fmla="*/ 1392840 h 1854753"/>
              <a:gd name="connsiteX3" fmla="*/ 12864449 w 13118973"/>
              <a:gd name="connsiteY3" fmla="*/ 1421120 h 1854753"/>
              <a:gd name="connsiteX4" fmla="*/ 12600498 w 13118973"/>
              <a:gd name="connsiteY4" fmla="*/ 1458827 h 1854753"/>
              <a:gd name="connsiteX5" fmla="*/ 12242280 w 13118973"/>
              <a:gd name="connsiteY5" fmla="*/ 1477681 h 1854753"/>
              <a:gd name="connsiteX6" fmla="*/ 11950049 w 13118973"/>
              <a:gd name="connsiteY6" fmla="*/ 1515388 h 1854753"/>
              <a:gd name="connsiteX7" fmla="*/ 11789793 w 13118973"/>
              <a:gd name="connsiteY7" fmla="*/ 1534242 h 1854753"/>
              <a:gd name="connsiteX8" fmla="*/ 11620111 w 13118973"/>
              <a:gd name="connsiteY8" fmla="*/ 1553095 h 1854753"/>
              <a:gd name="connsiteX9" fmla="*/ 11488135 w 13118973"/>
              <a:gd name="connsiteY9" fmla="*/ 1562522 h 1854753"/>
              <a:gd name="connsiteX10" fmla="*/ 11375014 w 13118973"/>
              <a:gd name="connsiteY10" fmla="*/ 1571949 h 1854753"/>
              <a:gd name="connsiteX11" fmla="*/ 11205331 w 13118973"/>
              <a:gd name="connsiteY11" fmla="*/ 1590802 h 1854753"/>
              <a:gd name="connsiteX12" fmla="*/ 11082783 w 13118973"/>
              <a:gd name="connsiteY12" fmla="*/ 1600229 h 1854753"/>
              <a:gd name="connsiteX13" fmla="*/ 10979088 w 13118973"/>
              <a:gd name="connsiteY13" fmla="*/ 1600229 h 1854753"/>
              <a:gd name="connsiteX14" fmla="*/ 10809406 w 13118973"/>
              <a:gd name="connsiteY14" fmla="*/ 1619083 h 1854753"/>
              <a:gd name="connsiteX15" fmla="*/ 10686857 w 13118973"/>
              <a:gd name="connsiteY15" fmla="*/ 1637936 h 1854753"/>
              <a:gd name="connsiteX16" fmla="*/ 10564309 w 13118973"/>
              <a:gd name="connsiteY16" fmla="*/ 1637936 h 1854753"/>
              <a:gd name="connsiteX17" fmla="*/ 10460614 w 13118973"/>
              <a:gd name="connsiteY17" fmla="*/ 1637936 h 1854753"/>
              <a:gd name="connsiteX18" fmla="*/ 10300358 w 13118973"/>
              <a:gd name="connsiteY18" fmla="*/ 1656790 h 1854753"/>
              <a:gd name="connsiteX19" fmla="*/ 10187236 w 13118973"/>
              <a:gd name="connsiteY19" fmla="*/ 1666217 h 1854753"/>
              <a:gd name="connsiteX20" fmla="*/ 9904432 w 13118973"/>
              <a:gd name="connsiteY20" fmla="*/ 1694497 h 1854753"/>
              <a:gd name="connsiteX21" fmla="*/ 9715896 w 13118973"/>
              <a:gd name="connsiteY21" fmla="*/ 1703924 h 1854753"/>
              <a:gd name="connsiteX22" fmla="*/ 9574494 w 13118973"/>
              <a:gd name="connsiteY22" fmla="*/ 1713351 h 1854753"/>
              <a:gd name="connsiteX23" fmla="*/ 9348251 w 13118973"/>
              <a:gd name="connsiteY23" fmla="*/ 1722778 h 1854753"/>
              <a:gd name="connsiteX24" fmla="*/ 9178568 w 13118973"/>
              <a:gd name="connsiteY24" fmla="*/ 1732205 h 1854753"/>
              <a:gd name="connsiteX25" fmla="*/ 8933472 w 13118973"/>
              <a:gd name="connsiteY25" fmla="*/ 1751058 h 1854753"/>
              <a:gd name="connsiteX26" fmla="*/ 8726082 w 13118973"/>
              <a:gd name="connsiteY26" fmla="*/ 1760485 h 1854753"/>
              <a:gd name="connsiteX27" fmla="*/ 8537546 w 13118973"/>
              <a:gd name="connsiteY27" fmla="*/ 1760485 h 1854753"/>
              <a:gd name="connsiteX28" fmla="*/ 8311302 w 13118973"/>
              <a:gd name="connsiteY28" fmla="*/ 1769912 h 1854753"/>
              <a:gd name="connsiteX29" fmla="*/ 8047352 w 13118973"/>
              <a:gd name="connsiteY29" fmla="*/ 1769912 h 1854753"/>
              <a:gd name="connsiteX30" fmla="*/ 7707987 w 13118973"/>
              <a:gd name="connsiteY30" fmla="*/ 1760485 h 1854753"/>
              <a:gd name="connsiteX31" fmla="*/ 7246074 w 13118973"/>
              <a:gd name="connsiteY31" fmla="*/ 1732205 h 1854753"/>
              <a:gd name="connsiteX32" fmla="*/ 6774733 w 13118973"/>
              <a:gd name="connsiteY32" fmla="*/ 1703924 h 1854753"/>
              <a:gd name="connsiteX33" fmla="*/ 6322247 w 13118973"/>
              <a:gd name="connsiteY33" fmla="*/ 1647363 h 1854753"/>
              <a:gd name="connsiteX34" fmla="*/ 5888614 w 13118973"/>
              <a:gd name="connsiteY34" fmla="*/ 1590802 h 1854753"/>
              <a:gd name="connsiteX35" fmla="*/ 5323006 w 13118973"/>
              <a:gd name="connsiteY35" fmla="*/ 1524815 h 1854753"/>
              <a:gd name="connsiteX36" fmla="*/ 4427459 w 13118973"/>
              <a:gd name="connsiteY36" fmla="*/ 1439974 h 1854753"/>
              <a:gd name="connsiteX37" fmla="*/ 3899558 w 13118973"/>
              <a:gd name="connsiteY37" fmla="*/ 1383413 h 1854753"/>
              <a:gd name="connsiteX38" fmla="*/ 3550766 w 13118973"/>
              <a:gd name="connsiteY38" fmla="*/ 1373986 h 1854753"/>
              <a:gd name="connsiteX39" fmla="*/ 3249109 w 13118973"/>
              <a:gd name="connsiteY39" fmla="*/ 1392840 h 1854753"/>
              <a:gd name="connsiteX40" fmla="*/ 3004012 w 13118973"/>
              <a:gd name="connsiteY40" fmla="*/ 1402266 h 1854753"/>
              <a:gd name="connsiteX41" fmla="*/ 2655220 w 13118973"/>
              <a:gd name="connsiteY41" fmla="*/ 1449400 h 1854753"/>
              <a:gd name="connsiteX42" fmla="*/ 2372416 w 13118973"/>
              <a:gd name="connsiteY42" fmla="*/ 1487108 h 1854753"/>
              <a:gd name="connsiteX43" fmla="*/ 2165026 w 13118973"/>
              <a:gd name="connsiteY43" fmla="*/ 1524815 h 1854753"/>
              <a:gd name="connsiteX44" fmla="*/ 1957636 w 13118973"/>
              <a:gd name="connsiteY44" fmla="*/ 1562522 h 1854753"/>
              <a:gd name="connsiteX45" fmla="*/ 1703113 w 13118973"/>
              <a:gd name="connsiteY45" fmla="*/ 1628510 h 1854753"/>
              <a:gd name="connsiteX46" fmla="*/ 1505150 w 13118973"/>
              <a:gd name="connsiteY46" fmla="*/ 1675644 h 1854753"/>
              <a:gd name="connsiteX47" fmla="*/ 1326041 w 13118973"/>
              <a:gd name="connsiteY47" fmla="*/ 1732205 h 1854753"/>
              <a:gd name="connsiteX48" fmla="*/ 1062090 w 13118973"/>
              <a:gd name="connsiteY48" fmla="*/ 1817046 h 1854753"/>
              <a:gd name="connsiteX49" fmla="*/ 920688 w 13118973"/>
              <a:gd name="connsiteY49" fmla="*/ 1854753 h 1854753"/>
              <a:gd name="connsiteX50" fmla="*/ 911262 w 13118973"/>
              <a:gd name="connsiteY50" fmla="*/ 849480 h 1854753"/>
              <a:gd name="connsiteX51" fmla="*/ 901834 w 13118973"/>
              <a:gd name="connsiteY51" fmla="*/ 54233 h 1854753"/>
              <a:gd name="connsiteX0" fmla="*/ 302716 w 12519855"/>
              <a:gd name="connsiteY0" fmla="*/ 4914 h 1805434"/>
              <a:gd name="connsiteX1" fmla="*/ 12510428 w 12519855"/>
              <a:gd name="connsiteY1" fmla="*/ 23768 h 1805434"/>
              <a:gd name="connsiteX2" fmla="*/ 12519855 w 12519855"/>
              <a:gd name="connsiteY2" fmla="*/ 1343521 h 1805434"/>
              <a:gd name="connsiteX3" fmla="*/ 12265331 w 12519855"/>
              <a:gd name="connsiteY3" fmla="*/ 1371801 h 1805434"/>
              <a:gd name="connsiteX4" fmla="*/ 12001380 w 12519855"/>
              <a:gd name="connsiteY4" fmla="*/ 1409508 h 1805434"/>
              <a:gd name="connsiteX5" fmla="*/ 11643162 w 12519855"/>
              <a:gd name="connsiteY5" fmla="*/ 1428362 h 1805434"/>
              <a:gd name="connsiteX6" fmla="*/ 11350931 w 12519855"/>
              <a:gd name="connsiteY6" fmla="*/ 1466069 h 1805434"/>
              <a:gd name="connsiteX7" fmla="*/ 11190675 w 12519855"/>
              <a:gd name="connsiteY7" fmla="*/ 1484923 h 1805434"/>
              <a:gd name="connsiteX8" fmla="*/ 11020993 w 12519855"/>
              <a:gd name="connsiteY8" fmla="*/ 1503776 h 1805434"/>
              <a:gd name="connsiteX9" fmla="*/ 10889017 w 12519855"/>
              <a:gd name="connsiteY9" fmla="*/ 1513203 h 1805434"/>
              <a:gd name="connsiteX10" fmla="*/ 10775896 w 12519855"/>
              <a:gd name="connsiteY10" fmla="*/ 1522630 h 1805434"/>
              <a:gd name="connsiteX11" fmla="*/ 10606213 w 12519855"/>
              <a:gd name="connsiteY11" fmla="*/ 1541483 h 1805434"/>
              <a:gd name="connsiteX12" fmla="*/ 10483665 w 12519855"/>
              <a:gd name="connsiteY12" fmla="*/ 1550910 h 1805434"/>
              <a:gd name="connsiteX13" fmla="*/ 10379970 w 12519855"/>
              <a:gd name="connsiteY13" fmla="*/ 1550910 h 1805434"/>
              <a:gd name="connsiteX14" fmla="*/ 10210288 w 12519855"/>
              <a:gd name="connsiteY14" fmla="*/ 1569764 h 1805434"/>
              <a:gd name="connsiteX15" fmla="*/ 10087739 w 12519855"/>
              <a:gd name="connsiteY15" fmla="*/ 1588617 h 1805434"/>
              <a:gd name="connsiteX16" fmla="*/ 9965191 w 12519855"/>
              <a:gd name="connsiteY16" fmla="*/ 1588617 h 1805434"/>
              <a:gd name="connsiteX17" fmla="*/ 9861496 w 12519855"/>
              <a:gd name="connsiteY17" fmla="*/ 1588617 h 1805434"/>
              <a:gd name="connsiteX18" fmla="*/ 9701240 w 12519855"/>
              <a:gd name="connsiteY18" fmla="*/ 1607471 h 1805434"/>
              <a:gd name="connsiteX19" fmla="*/ 9588118 w 12519855"/>
              <a:gd name="connsiteY19" fmla="*/ 1616898 h 1805434"/>
              <a:gd name="connsiteX20" fmla="*/ 9305314 w 12519855"/>
              <a:gd name="connsiteY20" fmla="*/ 1645178 h 1805434"/>
              <a:gd name="connsiteX21" fmla="*/ 9116778 w 12519855"/>
              <a:gd name="connsiteY21" fmla="*/ 1654605 h 1805434"/>
              <a:gd name="connsiteX22" fmla="*/ 8975376 w 12519855"/>
              <a:gd name="connsiteY22" fmla="*/ 1664032 h 1805434"/>
              <a:gd name="connsiteX23" fmla="*/ 8749133 w 12519855"/>
              <a:gd name="connsiteY23" fmla="*/ 1673459 h 1805434"/>
              <a:gd name="connsiteX24" fmla="*/ 8579450 w 12519855"/>
              <a:gd name="connsiteY24" fmla="*/ 1682886 h 1805434"/>
              <a:gd name="connsiteX25" fmla="*/ 8334354 w 12519855"/>
              <a:gd name="connsiteY25" fmla="*/ 1701739 h 1805434"/>
              <a:gd name="connsiteX26" fmla="*/ 8126964 w 12519855"/>
              <a:gd name="connsiteY26" fmla="*/ 1711166 h 1805434"/>
              <a:gd name="connsiteX27" fmla="*/ 7938428 w 12519855"/>
              <a:gd name="connsiteY27" fmla="*/ 1711166 h 1805434"/>
              <a:gd name="connsiteX28" fmla="*/ 7712184 w 12519855"/>
              <a:gd name="connsiteY28" fmla="*/ 1720593 h 1805434"/>
              <a:gd name="connsiteX29" fmla="*/ 7448234 w 12519855"/>
              <a:gd name="connsiteY29" fmla="*/ 1720593 h 1805434"/>
              <a:gd name="connsiteX30" fmla="*/ 7108869 w 12519855"/>
              <a:gd name="connsiteY30" fmla="*/ 1711166 h 1805434"/>
              <a:gd name="connsiteX31" fmla="*/ 6646956 w 12519855"/>
              <a:gd name="connsiteY31" fmla="*/ 1682886 h 1805434"/>
              <a:gd name="connsiteX32" fmla="*/ 6175615 w 12519855"/>
              <a:gd name="connsiteY32" fmla="*/ 1654605 h 1805434"/>
              <a:gd name="connsiteX33" fmla="*/ 5723129 w 12519855"/>
              <a:gd name="connsiteY33" fmla="*/ 1598044 h 1805434"/>
              <a:gd name="connsiteX34" fmla="*/ 5289496 w 12519855"/>
              <a:gd name="connsiteY34" fmla="*/ 1541483 h 1805434"/>
              <a:gd name="connsiteX35" fmla="*/ 4723888 w 12519855"/>
              <a:gd name="connsiteY35" fmla="*/ 1475496 h 1805434"/>
              <a:gd name="connsiteX36" fmla="*/ 3828341 w 12519855"/>
              <a:gd name="connsiteY36" fmla="*/ 1390655 h 1805434"/>
              <a:gd name="connsiteX37" fmla="*/ 3300440 w 12519855"/>
              <a:gd name="connsiteY37" fmla="*/ 1334094 h 1805434"/>
              <a:gd name="connsiteX38" fmla="*/ 2951648 w 12519855"/>
              <a:gd name="connsiteY38" fmla="*/ 1324667 h 1805434"/>
              <a:gd name="connsiteX39" fmla="*/ 2649991 w 12519855"/>
              <a:gd name="connsiteY39" fmla="*/ 1343521 h 1805434"/>
              <a:gd name="connsiteX40" fmla="*/ 2404894 w 12519855"/>
              <a:gd name="connsiteY40" fmla="*/ 1352947 h 1805434"/>
              <a:gd name="connsiteX41" fmla="*/ 2056102 w 12519855"/>
              <a:gd name="connsiteY41" fmla="*/ 1400081 h 1805434"/>
              <a:gd name="connsiteX42" fmla="*/ 1773298 w 12519855"/>
              <a:gd name="connsiteY42" fmla="*/ 1437789 h 1805434"/>
              <a:gd name="connsiteX43" fmla="*/ 1565908 w 12519855"/>
              <a:gd name="connsiteY43" fmla="*/ 1475496 h 1805434"/>
              <a:gd name="connsiteX44" fmla="*/ 1358518 w 12519855"/>
              <a:gd name="connsiteY44" fmla="*/ 1513203 h 1805434"/>
              <a:gd name="connsiteX45" fmla="*/ 1103995 w 12519855"/>
              <a:gd name="connsiteY45" fmla="*/ 1579191 h 1805434"/>
              <a:gd name="connsiteX46" fmla="*/ 906032 w 12519855"/>
              <a:gd name="connsiteY46" fmla="*/ 1626325 h 1805434"/>
              <a:gd name="connsiteX47" fmla="*/ 726923 w 12519855"/>
              <a:gd name="connsiteY47" fmla="*/ 1682886 h 1805434"/>
              <a:gd name="connsiteX48" fmla="*/ 462972 w 12519855"/>
              <a:gd name="connsiteY48" fmla="*/ 1767727 h 1805434"/>
              <a:gd name="connsiteX49" fmla="*/ 321570 w 12519855"/>
              <a:gd name="connsiteY49" fmla="*/ 1805434 h 1805434"/>
              <a:gd name="connsiteX50" fmla="*/ 312144 w 12519855"/>
              <a:gd name="connsiteY50" fmla="*/ 800161 h 1805434"/>
              <a:gd name="connsiteX51" fmla="*/ 302716 w 12519855"/>
              <a:gd name="connsiteY51" fmla="*/ 4914 h 1805434"/>
              <a:gd name="connsiteX0" fmla="*/ 302716 w 12519855"/>
              <a:gd name="connsiteY0" fmla="*/ 83478 h 1883998"/>
              <a:gd name="connsiteX1" fmla="*/ 1301958 w 12519855"/>
              <a:gd name="connsiteY1" fmla="*/ 86872 h 1883998"/>
              <a:gd name="connsiteX2" fmla="*/ 12510428 w 12519855"/>
              <a:gd name="connsiteY2" fmla="*/ 102332 h 1883998"/>
              <a:gd name="connsiteX3" fmla="*/ 12519855 w 12519855"/>
              <a:gd name="connsiteY3" fmla="*/ 1422085 h 1883998"/>
              <a:gd name="connsiteX4" fmla="*/ 12265331 w 12519855"/>
              <a:gd name="connsiteY4" fmla="*/ 1450365 h 1883998"/>
              <a:gd name="connsiteX5" fmla="*/ 12001380 w 12519855"/>
              <a:gd name="connsiteY5" fmla="*/ 1488072 h 1883998"/>
              <a:gd name="connsiteX6" fmla="*/ 11643162 w 12519855"/>
              <a:gd name="connsiteY6" fmla="*/ 1506926 h 1883998"/>
              <a:gd name="connsiteX7" fmla="*/ 11350931 w 12519855"/>
              <a:gd name="connsiteY7" fmla="*/ 1544633 h 1883998"/>
              <a:gd name="connsiteX8" fmla="*/ 11190675 w 12519855"/>
              <a:gd name="connsiteY8" fmla="*/ 1563487 h 1883998"/>
              <a:gd name="connsiteX9" fmla="*/ 11020993 w 12519855"/>
              <a:gd name="connsiteY9" fmla="*/ 1582340 h 1883998"/>
              <a:gd name="connsiteX10" fmla="*/ 10889017 w 12519855"/>
              <a:gd name="connsiteY10" fmla="*/ 1591767 h 1883998"/>
              <a:gd name="connsiteX11" fmla="*/ 10775896 w 12519855"/>
              <a:gd name="connsiteY11" fmla="*/ 1601194 h 1883998"/>
              <a:gd name="connsiteX12" fmla="*/ 10606213 w 12519855"/>
              <a:gd name="connsiteY12" fmla="*/ 1620047 h 1883998"/>
              <a:gd name="connsiteX13" fmla="*/ 10483665 w 12519855"/>
              <a:gd name="connsiteY13" fmla="*/ 1629474 h 1883998"/>
              <a:gd name="connsiteX14" fmla="*/ 10379970 w 12519855"/>
              <a:gd name="connsiteY14" fmla="*/ 1629474 h 1883998"/>
              <a:gd name="connsiteX15" fmla="*/ 10210288 w 12519855"/>
              <a:gd name="connsiteY15" fmla="*/ 1648328 h 1883998"/>
              <a:gd name="connsiteX16" fmla="*/ 10087739 w 12519855"/>
              <a:gd name="connsiteY16" fmla="*/ 1667181 h 1883998"/>
              <a:gd name="connsiteX17" fmla="*/ 9965191 w 12519855"/>
              <a:gd name="connsiteY17" fmla="*/ 1667181 h 1883998"/>
              <a:gd name="connsiteX18" fmla="*/ 9861496 w 12519855"/>
              <a:gd name="connsiteY18" fmla="*/ 1667181 h 1883998"/>
              <a:gd name="connsiteX19" fmla="*/ 9701240 w 12519855"/>
              <a:gd name="connsiteY19" fmla="*/ 1686035 h 1883998"/>
              <a:gd name="connsiteX20" fmla="*/ 9588118 w 12519855"/>
              <a:gd name="connsiteY20" fmla="*/ 1695462 h 1883998"/>
              <a:gd name="connsiteX21" fmla="*/ 9305314 w 12519855"/>
              <a:gd name="connsiteY21" fmla="*/ 1723742 h 1883998"/>
              <a:gd name="connsiteX22" fmla="*/ 9116778 w 12519855"/>
              <a:gd name="connsiteY22" fmla="*/ 1733169 h 1883998"/>
              <a:gd name="connsiteX23" fmla="*/ 8975376 w 12519855"/>
              <a:gd name="connsiteY23" fmla="*/ 1742596 h 1883998"/>
              <a:gd name="connsiteX24" fmla="*/ 8749133 w 12519855"/>
              <a:gd name="connsiteY24" fmla="*/ 1752023 h 1883998"/>
              <a:gd name="connsiteX25" fmla="*/ 8579450 w 12519855"/>
              <a:gd name="connsiteY25" fmla="*/ 1761450 h 1883998"/>
              <a:gd name="connsiteX26" fmla="*/ 8334354 w 12519855"/>
              <a:gd name="connsiteY26" fmla="*/ 1780303 h 1883998"/>
              <a:gd name="connsiteX27" fmla="*/ 8126964 w 12519855"/>
              <a:gd name="connsiteY27" fmla="*/ 1789730 h 1883998"/>
              <a:gd name="connsiteX28" fmla="*/ 7938428 w 12519855"/>
              <a:gd name="connsiteY28" fmla="*/ 1789730 h 1883998"/>
              <a:gd name="connsiteX29" fmla="*/ 7712184 w 12519855"/>
              <a:gd name="connsiteY29" fmla="*/ 1799157 h 1883998"/>
              <a:gd name="connsiteX30" fmla="*/ 7448234 w 12519855"/>
              <a:gd name="connsiteY30" fmla="*/ 1799157 h 1883998"/>
              <a:gd name="connsiteX31" fmla="*/ 7108869 w 12519855"/>
              <a:gd name="connsiteY31" fmla="*/ 1789730 h 1883998"/>
              <a:gd name="connsiteX32" fmla="*/ 6646956 w 12519855"/>
              <a:gd name="connsiteY32" fmla="*/ 1761450 h 1883998"/>
              <a:gd name="connsiteX33" fmla="*/ 6175615 w 12519855"/>
              <a:gd name="connsiteY33" fmla="*/ 1733169 h 1883998"/>
              <a:gd name="connsiteX34" fmla="*/ 5723129 w 12519855"/>
              <a:gd name="connsiteY34" fmla="*/ 1676608 h 1883998"/>
              <a:gd name="connsiteX35" fmla="*/ 5289496 w 12519855"/>
              <a:gd name="connsiteY35" fmla="*/ 1620047 h 1883998"/>
              <a:gd name="connsiteX36" fmla="*/ 4723888 w 12519855"/>
              <a:gd name="connsiteY36" fmla="*/ 1554060 h 1883998"/>
              <a:gd name="connsiteX37" fmla="*/ 3828341 w 12519855"/>
              <a:gd name="connsiteY37" fmla="*/ 1469219 h 1883998"/>
              <a:gd name="connsiteX38" fmla="*/ 3300440 w 12519855"/>
              <a:gd name="connsiteY38" fmla="*/ 1412658 h 1883998"/>
              <a:gd name="connsiteX39" fmla="*/ 2951648 w 12519855"/>
              <a:gd name="connsiteY39" fmla="*/ 1403231 h 1883998"/>
              <a:gd name="connsiteX40" fmla="*/ 2649991 w 12519855"/>
              <a:gd name="connsiteY40" fmla="*/ 1422085 h 1883998"/>
              <a:gd name="connsiteX41" fmla="*/ 2404894 w 12519855"/>
              <a:gd name="connsiteY41" fmla="*/ 1431511 h 1883998"/>
              <a:gd name="connsiteX42" fmla="*/ 2056102 w 12519855"/>
              <a:gd name="connsiteY42" fmla="*/ 1478645 h 1883998"/>
              <a:gd name="connsiteX43" fmla="*/ 1773298 w 12519855"/>
              <a:gd name="connsiteY43" fmla="*/ 1516353 h 1883998"/>
              <a:gd name="connsiteX44" fmla="*/ 1565908 w 12519855"/>
              <a:gd name="connsiteY44" fmla="*/ 1554060 h 1883998"/>
              <a:gd name="connsiteX45" fmla="*/ 1358518 w 12519855"/>
              <a:gd name="connsiteY45" fmla="*/ 1591767 h 1883998"/>
              <a:gd name="connsiteX46" fmla="*/ 1103995 w 12519855"/>
              <a:gd name="connsiteY46" fmla="*/ 1657755 h 1883998"/>
              <a:gd name="connsiteX47" fmla="*/ 906032 w 12519855"/>
              <a:gd name="connsiteY47" fmla="*/ 1704889 h 1883998"/>
              <a:gd name="connsiteX48" fmla="*/ 726923 w 12519855"/>
              <a:gd name="connsiteY48" fmla="*/ 1761450 h 1883998"/>
              <a:gd name="connsiteX49" fmla="*/ 462972 w 12519855"/>
              <a:gd name="connsiteY49" fmla="*/ 1846291 h 1883998"/>
              <a:gd name="connsiteX50" fmla="*/ 321570 w 12519855"/>
              <a:gd name="connsiteY50" fmla="*/ 1883998 h 1883998"/>
              <a:gd name="connsiteX51" fmla="*/ 312144 w 12519855"/>
              <a:gd name="connsiteY51" fmla="*/ 878725 h 1883998"/>
              <a:gd name="connsiteX52" fmla="*/ 302716 w 12519855"/>
              <a:gd name="connsiteY52" fmla="*/ 83478 h 1883998"/>
              <a:gd name="connsiteX0" fmla="*/ 647773 w 12864912"/>
              <a:gd name="connsiteY0" fmla="*/ 80926 h 1881446"/>
              <a:gd name="connsiteX1" fmla="*/ 987139 w 12864912"/>
              <a:gd name="connsiteY1" fmla="*/ 93747 h 1881446"/>
              <a:gd name="connsiteX2" fmla="*/ 12855485 w 12864912"/>
              <a:gd name="connsiteY2" fmla="*/ 99780 h 1881446"/>
              <a:gd name="connsiteX3" fmla="*/ 12864912 w 12864912"/>
              <a:gd name="connsiteY3" fmla="*/ 1419533 h 1881446"/>
              <a:gd name="connsiteX4" fmla="*/ 12610388 w 12864912"/>
              <a:gd name="connsiteY4" fmla="*/ 1447813 h 1881446"/>
              <a:gd name="connsiteX5" fmla="*/ 12346437 w 12864912"/>
              <a:gd name="connsiteY5" fmla="*/ 1485520 h 1881446"/>
              <a:gd name="connsiteX6" fmla="*/ 11988219 w 12864912"/>
              <a:gd name="connsiteY6" fmla="*/ 1504374 h 1881446"/>
              <a:gd name="connsiteX7" fmla="*/ 11695988 w 12864912"/>
              <a:gd name="connsiteY7" fmla="*/ 1542081 h 1881446"/>
              <a:gd name="connsiteX8" fmla="*/ 11535732 w 12864912"/>
              <a:gd name="connsiteY8" fmla="*/ 1560935 h 1881446"/>
              <a:gd name="connsiteX9" fmla="*/ 11366050 w 12864912"/>
              <a:gd name="connsiteY9" fmla="*/ 1579788 h 1881446"/>
              <a:gd name="connsiteX10" fmla="*/ 11234074 w 12864912"/>
              <a:gd name="connsiteY10" fmla="*/ 1589215 h 1881446"/>
              <a:gd name="connsiteX11" fmla="*/ 11120953 w 12864912"/>
              <a:gd name="connsiteY11" fmla="*/ 1598642 h 1881446"/>
              <a:gd name="connsiteX12" fmla="*/ 10951270 w 12864912"/>
              <a:gd name="connsiteY12" fmla="*/ 1617495 h 1881446"/>
              <a:gd name="connsiteX13" fmla="*/ 10828722 w 12864912"/>
              <a:gd name="connsiteY13" fmla="*/ 1626922 h 1881446"/>
              <a:gd name="connsiteX14" fmla="*/ 10725027 w 12864912"/>
              <a:gd name="connsiteY14" fmla="*/ 1626922 h 1881446"/>
              <a:gd name="connsiteX15" fmla="*/ 10555345 w 12864912"/>
              <a:gd name="connsiteY15" fmla="*/ 1645776 h 1881446"/>
              <a:gd name="connsiteX16" fmla="*/ 10432796 w 12864912"/>
              <a:gd name="connsiteY16" fmla="*/ 1664629 h 1881446"/>
              <a:gd name="connsiteX17" fmla="*/ 10310248 w 12864912"/>
              <a:gd name="connsiteY17" fmla="*/ 1664629 h 1881446"/>
              <a:gd name="connsiteX18" fmla="*/ 10206553 w 12864912"/>
              <a:gd name="connsiteY18" fmla="*/ 1664629 h 1881446"/>
              <a:gd name="connsiteX19" fmla="*/ 10046297 w 12864912"/>
              <a:gd name="connsiteY19" fmla="*/ 1683483 h 1881446"/>
              <a:gd name="connsiteX20" fmla="*/ 9933175 w 12864912"/>
              <a:gd name="connsiteY20" fmla="*/ 1692910 h 1881446"/>
              <a:gd name="connsiteX21" fmla="*/ 9650371 w 12864912"/>
              <a:gd name="connsiteY21" fmla="*/ 1721190 h 1881446"/>
              <a:gd name="connsiteX22" fmla="*/ 9461835 w 12864912"/>
              <a:gd name="connsiteY22" fmla="*/ 1730617 h 1881446"/>
              <a:gd name="connsiteX23" fmla="*/ 9320433 w 12864912"/>
              <a:gd name="connsiteY23" fmla="*/ 1740044 h 1881446"/>
              <a:gd name="connsiteX24" fmla="*/ 9094190 w 12864912"/>
              <a:gd name="connsiteY24" fmla="*/ 1749471 h 1881446"/>
              <a:gd name="connsiteX25" fmla="*/ 8924507 w 12864912"/>
              <a:gd name="connsiteY25" fmla="*/ 1758898 h 1881446"/>
              <a:gd name="connsiteX26" fmla="*/ 8679411 w 12864912"/>
              <a:gd name="connsiteY26" fmla="*/ 1777751 h 1881446"/>
              <a:gd name="connsiteX27" fmla="*/ 8472021 w 12864912"/>
              <a:gd name="connsiteY27" fmla="*/ 1787178 h 1881446"/>
              <a:gd name="connsiteX28" fmla="*/ 8283485 w 12864912"/>
              <a:gd name="connsiteY28" fmla="*/ 1787178 h 1881446"/>
              <a:gd name="connsiteX29" fmla="*/ 8057241 w 12864912"/>
              <a:gd name="connsiteY29" fmla="*/ 1796605 h 1881446"/>
              <a:gd name="connsiteX30" fmla="*/ 7793291 w 12864912"/>
              <a:gd name="connsiteY30" fmla="*/ 1796605 h 1881446"/>
              <a:gd name="connsiteX31" fmla="*/ 7453926 w 12864912"/>
              <a:gd name="connsiteY31" fmla="*/ 1787178 h 1881446"/>
              <a:gd name="connsiteX32" fmla="*/ 6992013 w 12864912"/>
              <a:gd name="connsiteY32" fmla="*/ 1758898 h 1881446"/>
              <a:gd name="connsiteX33" fmla="*/ 6520672 w 12864912"/>
              <a:gd name="connsiteY33" fmla="*/ 1730617 h 1881446"/>
              <a:gd name="connsiteX34" fmla="*/ 6068186 w 12864912"/>
              <a:gd name="connsiteY34" fmla="*/ 1674056 h 1881446"/>
              <a:gd name="connsiteX35" fmla="*/ 5634553 w 12864912"/>
              <a:gd name="connsiteY35" fmla="*/ 1617495 h 1881446"/>
              <a:gd name="connsiteX36" fmla="*/ 5068945 w 12864912"/>
              <a:gd name="connsiteY36" fmla="*/ 1551508 h 1881446"/>
              <a:gd name="connsiteX37" fmla="*/ 4173398 w 12864912"/>
              <a:gd name="connsiteY37" fmla="*/ 1466667 h 1881446"/>
              <a:gd name="connsiteX38" fmla="*/ 3645497 w 12864912"/>
              <a:gd name="connsiteY38" fmla="*/ 1410106 h 1881446"/>
              <a:gd name="connsiteX39" fmla="*/ 3296705 w 12864912"/>
              <a:gd name="connsiteY39" fmla="*/ 1400679 h 1881446"/>
              <a:gd name="connsiteX40" fmla="*/ 2995048 w 12864912"/>
              <a:gd name="connsiteY40" fmla="*/ 1419533 h 1881446"/>
              <a:gd name="connsiteX41" fmla="*/ 2749951 w 12864912"/>
              <a:gd name="connsiteY41" fmla="*/ 1428959 h 1881446"/>
              <a:gd name="connsiteX42" fmla="*/ 2401159 w 12864912"/>
              <a:gd name="connsiteY42" fmla="*/ 1476093 h 1881446"/>
              <a:gd name="connsiteX43" fmla="*/ 2118355 w 12864912"/>
              <a:gd name="connsiteY43" fmla="*/ 1513801 h 1881446"/>
              <a:gd name="connsiteX44" fmla="*/ 1910965 w 12864912"/>
              <a:gd name="connsiteY44" fmla="*/ 1551508 h 1881446"/>
              <a:gd name="connsiteX45" fmla="*/ 1703575 w 12864912"/>
              <a:gd name="connsiteY45" fmla="*/ 1589215 h 1881446"/>
              <a:gd name="connsiteX46" fmla="*/ 1449052 w 12864912"/>
              <a:gd name="connsiteY46" fmla="*/ 1655203 h 1881446"/>
              <a:gd name="connsiteX47" fmla="*/ 1251089 w 12864912"/>
              <a:gd name="connsiteY47" fmla="*/ 1702337 h 1881446"/>
              <a:gd name="connsiteX48" fmla="*/ 1071980 w 12864912"/>
              <a:gd name="connsiteY48" fmla="*/ 1758898 h 1881446"/>
              <a:gd name="connsiteX49" fmla="*/ 808029 w 12864912"/>
              <a:gd name="connsiteY49" fmla="*/ 1843739 h 1881446"/>
              <a:gd name="connsiteX50" fmla="*/ 666627 w 12864912"/>
              <a:gd name="connsiteY50" fmla="*/ 1881446 h 1881446"/>
              <a:gd name="connsiteX51" fmla="*/ 657201 w 12864912"/>
              <a:gd name="connsiteY51" fmla="*/ 876173 h 1881446"/>
              <a:gd name="connsiteX52" fmla="*/ 647773 w 12864912"/>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169352 w 12386491"/>
              <a:gd name="connsiteY0" fmla="*/ 80926 h 1881446"/>
              <a:gd name="connsiteX1" fmla="*/ 508718 w 12386491"/>
              <a:gd name="connsiteY1" fmla="*/ 93747 h 1881446"/>
              <a:gd name="connsiteX2" fmla="*/ 12377064 w 12386491"/>
              <a:gd name="connsiteY2" fmla="*/ 99780 h 1881446"/>
              <a:gd name="connsiteX3" fmla="*/ 12386491 w 12386491"/>
              <a:gd name="connsiteY3" fmla="*/ 1419533 h 1881446"/>
              <a:gd name="connsiteX4" fmla="*/ 12131967 w 12386491"/>
              <a:gd name="connsiteY4" fmla="*/ 1447813 h 1881446"/>
              <a:gd name="connsiteX5" fmla="*/ 11868016 w 12386491"/>
              <a:gd name="connsiteY5" fmla="*/ 1485520 h 1881446"/>
              <a:gd name="connsiteX6" fmla="*/ 11509798 w 12386491"/>
              <a:gd name="connsiteY6" fmla="*/ 1504374 h 1881446"/>
              <a:gd name="connsiteX7" fmla="*/ 11217567 w 12386491"/>
              <a:gd name="connsiteY7" fmla="*/ 1542081 h 1881446"/>
              <a:gd name="connsiteX8" fmla="*/ 11057311 w 12386491"/>
              <a:gd name="connsiteY8" fmla="*/ 1560935 h 1881446"/>
              <a:gd name="connsiteX9" fmla="*/ 10887629 w 12386491"/>
              <a:gd name="connsiteY9" fmla="*/ 1579788 h 1881446"/>
              <a:gd name="connsiteX10" fmla="*/ 10755653 w 12386491"/>
              <a:gd name="connsiteY10" fmla="*/ 1589215 h 1881446"/>
              <a:gd name="connsiteX11" fmla="*/ 10642532 w 12386491"/>
              <a:gd name="connsiteY11" fmla="*/ 1598642 h 1881446"/>
              <a:gd name="connsiteX12" fmla="*/ 10472849 w 12386491"/>
              <a:gd name="connsiteY12" fmla="*/ 1617495 h 1881446"/>
              <a:gd name="connsiteX13" fmla="*/ 10350301 w 12386491"/>
              <a:gd name="connsiteY13" fmla="*/ 1626922 h 1881446"/>
              <a:gd name="connsiteX14" fmla="*/ 10246606 w 12386491"/>
              <a:gd name="connsiteY14" fmla="*/ 1626922 h 1881446"/>
              <a:gd name="connsiteX15" fmla="*/ 10076924 w 12386491"/>
              <a:gd name="connsiteY15" fmla="*/ 1645776 h 1881446"/>
              <a:gd name="connsiteX16" fmla="*/ 9954375 w 12386491"/>
              <a:gd name="connsiteY16" fmla="*/ 1664629 h 1881446"/>
              <a:gd name="connsiteX17" fmla="*/ 9831827 w 12386491"/>
              <a:gd name="connsiteY17" fmla="*/ 1664629 h 1881446"/>
              <a:gd name="connsiteX18" fmla="*/ 9728132 w 12386491"/>
              <a:gd name="connsiteY18" fmla="*/ 1664629 h 1881446"/>
              <a:gd name="connsiteX19" fmla="*/ 9567876 w 12386491"/>
              <a:gd name="connsiteY19" fmla="*/ 1683483 h 1881446"/>
              <a:gd name="connsiteX20" fmla="*/ 9454754 w 12386491"/>
              <a:gd name="connsiteY20" fmla="*/ 1692910 h 1881446"/>
              <a:gd name="connsiteX21" fmla="*/ 9171950 w 12386491"/>
              <a:gd name="connsiteY21" fmla="*/ 1721190 h 1881446"/>
              <a:gd name="connsiteX22" fmla="*/ 8983414 w 12386491"/>
              <a:gd name="connsiteY22" fmla="*/ 1730617 h 1881446"/>
              <a:gd name="connsiteX23" fmla="*/ 8842012 w 12386491"/>
              <a:gd name="connsiteY23" fmla="*/ 1740044 h 1881446"/>
              <a:gd name="connsiteX24" fmla="*/ 8615769 w 12386491"/>
              <a:gd name="connsiteY24" fmla="*/ 1749471 h 1881446"/>
              <a:gd name="connsiteX25" fmla="*/ 8446086 w 12386491"/>
              <a:gd name="connsiteY25" fmla="*/ 1758898 h 1881446"/>
              <a:gd name="connsiteX26" fmla="*/ 8200990 w 12386491"/>
              <a:gd name="connsiteY26" fmla="*/ 1777751 h 1881446"/>
              <a:gd name="connsiteX27" fmla="*/ 7993600 w 12386491"/>
              <a:gd name="connsiteY27" fmla="*/ 1787178 h 1881446"/>
              <a:gd name="connsiteX28" fmla="*/ 7805064 w 12386491"/>
              <a:gd name="connsiteY28" fmla="*/ 1787178 h 1881446"/>
              <a:gd name="connsiteX29" fmla="*/ 7578820 w 12386491"/>
              <a:gd name="connsiteY29" fmla="*/ 1796605 h 1881446"/>
              <a:gd name="connsiteX30" fmla="*/ 7314870 w 12386491"/>
              <a:gd name="connsiteY30" fmla="*/ 1796605 h 1881446"/>
              <a:gd name="connsiteX31" fmla="*/ 6975505 w 12386491"/>
              <a:gd name="connsiteY31" fmla="*/ 1787178 h 1881446"/>
              <a:gd name="connsiteX32" fmla="*/ 6513592 w 12386491"/>
              <a:gd name="connsiteY32" fmla="*/ 1758898 h 1881446"/>
              <a:gd name="connsiteX33" fmla="*/ 6042251 w 12386491"/>
              <a:gd name="connsiteY33" fmla="*/ 1730617 h 1881446"/>
              <a:gd name="connsiteX34" fmla="*/ 5589765 w 12386491"/>
              <a:gd name="connsiteY34" fmla="*/ 1674056 h 1881446"/>
              <a:gd name="connsiteX35" fmla="*/ 5156132 w 12386491"/>
              <a:gd name="connsiteY35" fmla="*/ 1617495 h 1881446"/>
              <a:gd name="connsiteX36" fmla="*/ 4590524 w 12386491"/>
              <a:gd name="connsiteY36" fmla="*/ 1551508 h 1881446"/>
              <a:gd name="connsiteX37" fmla="*/ 3694977 w 12386491"/>
              <a:gd name="connsiteY37" fmla="*/ 1466667 h 1881446"/>
              <a:gd name="connsiteX38" fmla="*/ 3167076 w 12386491"/>
              <a:gd name="connsiteY38" fmla="*/ 1410106 h 1881446"/>
              <a:gd name="connsiteX39" fmla="*/ 2818284 w 12386491"/>
              <a:gd name="connsiteY39" fmla="*/ 1400679 h 1881446"/>
              <a:gd name="connsiteX40" fmla="*/ 2516627 w 12386491"/>
              <a:gd name="connsiteY40" fmla="*/ 1419533 h 1881446"/>
              <a:gd name="connsiteX41" fmla="*/ 2271530 w 12386491"/>
              <a:gd name="connsiteY41" fmla="*/ 1428959 h 1881446"/>
              <a:gd name="connsiteX42" fmla="*/ 1922738 w 12386491"/>
              <a:gd name="connsiteY42" fmla="*/ 1476093 h 1881446"/>
              <a:gd name="connsiteX43" fmla="*/ 1639934 w 12386491"/>
              <a:gd name="connsiteY43" fmla="*/ 1513801 h 1881446"/>
              <a:gd name="connsiteX44" fmla="*/ 1432544 w 12386491"/>
              <a:gd name="connsiteY44" fmla="*/ 1551508 h 1881446"/>
              <a:gd name="connsiteX45" fmla="*/ 1225154 w 12386491"/>
              <a:gd name="connsiteY45" fmla="*/ 1589215 h 1881446"/>
              <a:gd name="connsiteX46" fmla="*/ 970631 w 12386491"/>
              <a:gd name="connsiteY46" fmla="*/ 1655203 h 1881446"/>
              <a:gd name="connsiteX47" fmla="*/ 772668 w 12386491"/>
              <a:gd name="connsiteY47" fmla="*/ 1702337 h 1881446"/>
              <a:gd name="connsiteX48" fmla="*/ 593559 w 12386491"/>
              <a:gd name="connsiteY48" fmla="*/ 1758898 h 1881446"/>
              <a:gd name="connsiteX49" fmla="*/ 329608 w 12386491"/>
              <a:gd name="connsiteY49" fmla="*/ 1843739 h 1881446"/>
              <a:gd name="connsiteX50" fmla="*/ 188206 w 12386491"/>
              <a:gd name="connsiteY50" fmla="*/ 1881446 h 1881446"/>
              <a:gd name="connsiteX51" fmla="*/ 178780 w 12386491"/>
              <a:gd name="connsiteY51" fmla="*/ 876173 h 1881446"/>
              <a:gd name="connsiteX52" fmla="*/ 169352 w 12386491"/>
              <a:gd name="connsiteY52" fmla="*/ 80926 h 1881446"/>
              <a:gd name="connsiteX0" fmla="*/ 140029 w 12357168"/>
              <a:gd name="connsiteY0" fmla="*/ 80926 h 1881446"/>
              <a:gd name="connsiteX1" fmla="*/ 479395 w 12357168"/>
              <a:gd name="connsiteY1" fmla="*/ 93747 h 1881446"/>
              <a:gd name="connsiteX2" fmla="*/ 12347741 w 12357168"/>
              <a:gd name="connsiteY2" fmla="*/ 99780 h 1881446"/>
              <a:gd name="connsiteX3" fmla="*/ 12357168 w 12357168"/>
              <a:gd name="connsiteY3" fmla="*/ 1419533 h 1881446"/>
              <a:gd name="connsiteX4" fmla="*/ 12102644 w 12357168"/>
              <a:gd name="connsiteY4" fmla="*/ 1447813 h 1881446"/>
              <a:gd name="connsiteX5" fmla="*/ 11838693 w 12357168"/>
              <a:gd name="connsiteY5" fmla="*/ 1485520 h 1881446"/>
              <a:gd name="connsiteX6" fmla="*/ 11480475 w 12357168"/>
              <a:gd name="connsiteY6" fmla="*/ 1504374 h 1881446"/>
              <a:gd name="connsiteX7" fmla="*/ 11188244 w 12357168"/>
              <a:gd name="connsiteY7" fmla="*/ 1542081 h 1881446"/>
              <a:gd name="connsiteX8" fmla="*/ 11027988 w 12357168"/>
              <a:gd name="connsiteY8" fmla="*/ 1560935 h 1881446"/>
              <a:gd name="connsiteX9" fmla="*/ 10858306 w 12357168"/>
              <a:gd name="connsiteY9" fmla="*/ 1579788 h 1881446"/>
              <a:gd name="connsiteX10" fmla="*/ 10726330 w 12357168"/>
              <a:gd name="connsiteY10" fmla="*/ 1589215 h 1881446"/>
              <a:gd name="connsiteX11" fmla="*/ 10613209 w 12357168"/>
              <a:gd name="connsiteY11" fmla="*/ 1598642 h 1881446"/>
              <a:gd name="connsiteX12" fmla="*/ 10443526 w 12357168"/>
              <a:gd name="connsiteY12" fmla="*/ 1617495 h 1881446"/>
              <a:gd name="connsiteX13" fmla="*/ 10320978 w 12357168"/>
              <a:gd name="connsiteY13" fmla="*/ 1626922 h 1881446"/>
              <a:gd name="connsiteX14" fmla="*/ 10217283 w 12357168"/>
              <a:gd name="connsiteY14" fmla="*/ 1626922 h 1881446"/>
              <a:gd name="connsiteX15" fmla="*/ 10047601 w 12357168"/>
              <a:gd name="connsiteY15" fmla="*/ 1645776 h 1881446"/>
              <a:gd name="connsiteX16" fmla="*/ 9925052 w 12357168"/>
              <a:gd name="connsiteY16" fmla="*/ 1664629 h 1881446"/>
              <a:gd name="connsiteX17" fmla="*/ 9802504 w 12357168"/>
              <a:gd name="connsiteY17" fmla="*/ 1664629 h 1881446"/>
              <a:gd name="connsiteX18" fmla="*/ 9698809 w 12357168"/>
              <a:gd name="connsiteY18" fmla="*/ 1664629 h 1881446"/>
              <a:gd name="connsiteX19" fmla="*/ 9538553 w 12357168"/>
              <a:gd name="connsiteY19" fmla="*/ 1683483 h 1881446"/>
              <a:gd name="connsiteX20" fmla="*/ 9425431 w 12357168"/>
              <a:gd name="connsiteY20" fmla="*/ 1692910 h 1881446"/>
              <a:gd name="connsiteX21" fmla="*/ 9142627 w 12357168"/>
              <a:gd name="connsiteY21" fmla="*/ 1721190 h 1881446"/>
              <a:gd name="connsiteX22" fmla="*/ 8954091 w 12357168"/>
              <a:gd name="connsiteY22" fmla="*/ 1730617 h 1881446"/>
              <a:gd name="connsiteX23" fmla="*/ 8812689 w 12357168"/>
              <a:gd name="connsiteY23" fmla="*/ 1740044 h 1881446"/>
              <a:gd name="connsiteX24" fmla="*/ 8586446 w 12357168"/>
              <a:gd name="connsiteY24" fmla="*/ 1749471 h 1881446"/>
              <a:gd name="connsiteX25" fmla="*/ 8416763 w 12357168"/>
              <a:gd name="connsiteY25" fmla="*/ 1758898 h 1881446"/>
              <a:gd name="connsiteX26" fmla="*/ 8171667 w 12357168"/>
              <a:gd name="connsiteY26" fmla="*/ 1777751 h 1881446"/>
              <a:gd name="connsiteX27" fmla="*/ 7964277 w 12357168"/>
              <a:gd name="connsiteY27" fmla="*/ 1787178 h 1881446"/>
              <a:gd name="connsiteX28" fmla="*/ 7775741 w 12357168"/>
              <a:gd name="connsiteY28" fmla="*/ 1787178 h 1881446"/>
              <a:gd name="connsiteX29" fmla="*/ 7549497 w 12357168"/>
              <a:gd name="connsiteY29" fmla="*/ 1796605 h 1881446"/>
              <a:gd name="connsiteX30" fmla="*/ 7285547 w 12357168"/>
              <a:gd name="connsiteY30" fmla="*/ 1796605 h 1881446"/>
              <a:gd name="connsiteX31" fmla="*/ 6946182 w 12357168"/>
              <a:gd name="connsiteY31" fmla="*/ 1787178 h 1881446"/>
              <a:gd name="connsiteX32" fmla="*/ 6484269 w 12357168"/>
              <a:gd name="connsiteY32" fmla="*/ 1758898 h 1881446"/>
              <a:gd name="connsiteX33" fmla="*/ 6012928 w 12357168"/>
              <a:gd name="connsiteY33" fmla="*/ 1730617 h 1881446"/>
              <a:gd name="connsiteX34" fmla="*/ 5560442 w 12357168"/>
              <a:gd name="connsiteY34" fmla="*/ 1674056 h 1881446"/>
              <a:gd name="connsiteX35" fmla="*/ 5126809 w 12357168"/>
              <a:gd name="connsiteY35" fmla="*/ 1617495 h 1881446"/>
              <a:gd name="connsiteX36" fmla="*/ 4561201 w 12357168"/>
              <a:gd name="connsiteY36" fmla="*/ 1551508 h 1881446"/>
              <a:gd name="connsiteX37" fmla="*/ 3665654 w 12357168"/>
              <a:gd name="connsiteY37" fmla="*/ 1466667 h 1881446"/>
              <a:gd name="connsiteX38" fmla="*/ 3137753 w 12357168"/>
              <a:gd name="connsiteY38" fmla="*/ 1410106 h 1881446"/>
              <a:gd name="connsiteX39" fmla="*/ 2788961 w 12357168"/>
              <a:gd name="connsiteY39" fmla="*/ 1400679 h 1881446"/>
              <a:gd name="connsiteX40" fmla="*/ 2487304 w 12357168"/>
              <a:gd name="connsiteY40" fmla="*/ 1419533 h 1881446"/>
              <a:gd name="connsiteX41" fmla="*/ 2242207 w 12357168"/>
              <a:gd name="connsiteY41" fmla="*/ 1428959 h 1881446"/>
              <a:gd name="connsiteX42" fmla="*/ 1893415 w 12357168"/>
              <a:gd name="connsiteY42" fmla="*/ 1476093 h 1881446"/>
              <a:gd name="connsiteX43" fmla="*/ 1610611 w 12357168"/>
              <a:gd name="connsiteY43" fmla="*/ 1513801 h 1881446"/>
              <a:gd name="connsiteX44" fmla="*/ 1403221 w 12357168"/>
              <a:gd name="connsiteY44" fmla="*/ 1551508 h 1881446"/>
              <a:gd name="connsiteX45" fmla="*/ 1195831 w 12357168"/>
              <a:gd name="connsiteY45" fmla="*/ 1589215 h 1881446"/>
              <a:gd name="connsiteX46" fmla="*/ 941308 w 12357168"/>
              <a:gd name="connsiteY46" fmla="*/ 1655203 h 1881446"/>
              <a:gd name="connsiteX47" fmla="*/ 743345 w 12357168"/>
              <a:gd name="connsiteY47" fmla="*/ 1702337 h 1881446"/>
              <a:gd name="connsiteX48" fmla="*/ 564236 w 12357168"/>
              <a:gd name="connsiteY48" fmla="*/ 1758898 h 1881446"/>
              <a:gd name="connsiteX49" fmla="*/ 300285 w 12357168"/>
              <a:gd name="connsiteY49" fmla="*/ 1843739 h 1881446"/>
              <a:gd name="connsiteX50" fmla="*/ 158883 w 12357168"/>
              <a:gd name="connsiteY50" fmla="*/ 1881446 h 1881446"/>
              <a:gd name="connsiteX51" fmla="*/ 149457 w 12357168"/>
              <a:gd name="connsiteY51" fmla="*/ 876173 h 1881446"/>
              <a:gd name="connsiteX52" fmla="*/ 140029 w 12357168"/>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6275 w 12223414"/>
              <a:gd name="connsiteY0" fmla="*/ 80926 h 1881446"/>
              <a:gd name="connsiteX1" fmla="*/ 345641 w 12223414"/>
              <a:gd name="connsiteY1" fmla="*/ 93747 h 1881446"/>
              <a:gd name="connsiteX2" fmla="*/ 12213987 w 12223414"/>
              <a:gd name="connsiteY2" fmla="*/ 99780 h 1881446"/>
              <a:gd name="connsiteX3" fmla="*/ 12223414 w 12223414"/>
              <a:gd name="connsiteY3" fmla="*/ 1419533 h 1881446"/>
              <a:gd name="connsiteX4" fmla="*/ 11968890 w 12223414"/>
              <a:gd name="connsiteY4" fmla="*/ 1447813 h 1881446"/>
              <a:gd name="connsiteX5" fmla="*/ 11704939 w 12223414"/>
              <a:gd name="connsiteY5" fmla="*/ 1485520 h 1881446"/>
              <a:gd name="connsiteX6" fmla="*/ 11346721 w 12223414"/>
              <a:gd name="connsiteY6" fmla="*/ 1504374 h 1881446"/>
              <a:gd name="connsiteX7" fmla="*/ 11054490 w 12223414"/>
              <a:gd name="connsiteY7" fmla="*/ 1542081 h 1881446"/>
              <a:gd name="connsiteX8" fmla="*/ 10894234 w 12223414"/>
              <a:gd name="connsiteY8" fmla="*/ 1560935 h 1881446"/>
              <a:gd name="connsiteX9" fmla="*/ 10724552 w 12223414"/>
              <a:gd name="connsiteY9" fmla="*/ 1579788 h 1881446"/>
              <a:gd name="connsiteX10" fmla="*/ 10592576 w 12223414"/>
              <a:gd name="connsiteY10" fmla="*/ 1589215 h 1881446"/>
              <a:gd name="connsiteX11" fmla="*/ 10479455 w 12223414"/>
              <a:gd name="connsiteY11" fmla="*/ 1598642 h 1881446"/>
              <a:gd name="connsiteX12" fmla="*/ 10309772 w 12223414"/>
              <a:gd name="connsiteY12" fmla="*/ 1617495 h 1881446"/>
              <a:gd name="connsiteX13" fmla="*/ 10187224 w 12223414"/>
              <a:gd name="connsiteY13" fmla="*/ 1626922 h 1881446"/>
              <a:gd name="connsiteX14" fmla="*/ 10083529 w 12223414"/>
              <a:gd name="connsiteY14" fmla="*/ 1626922 h 1881446"/>
              <a:gd name="connsiteX15" fmla="*/ 9913847 w 12223414"/>
              <a:gd name="connsiteY15" fmla="*/ 1645776 h 1881446"/>
              <a:gd name="connsiteX16" fmla="*/ 9791298 w 12223414"/>
              <a:gd name="connsiteY16" fmla="*/ 1664629 h 1881446"/>
              <a:gd name="connsiteX17" fmla="*/ 9668750 w 12223414"/>
              <a:gd name="connsiteY17" fmla="*/ 1664629 h 1881446"/>
              <a:gd name="connsiteX18" fmla="*/ 9565055 w 12223414"/>
              <a:gd name="connsiteY18" fmla="*/ 1664629 h 1881446"/>
              <a:gd name="connsiteX19" fmla="*/ 9404799 w 12223414"/>
              <a:gd name="connsiteY19" fmla="*/ 1683483 h 1881446"/>
              <a:gd name="connsiteX20" fmla="*/ 9291677 w 12223414"/>
              <a:gd name="connsiteY20" fmla="*/ 1692910 h 1881446"/>
              <a:gd name="connsiteX21" fmla="*/ 9008873 w 12223414"/>
              <a:gd name="connsiteY21" fmla="*/ 1721190 h 1881446"/>
              <a:gd name="connsiteX22" fmla="*/ 8820337 w 12223414"/>
              <a:gd name="connsiteY22" fmla="*/ 1730617 h 1881446"/>
              <a:gd name="connsiteX23" fmla="*/ 8678935 w 12223414"/>
              <a:gd name="connsiteY23" fmla="*/ 1740044 h 1881446"/>
              <a:gd name="connsiteX24" fmla="*/ 8452692 w 12223414"/>
              <a:gd name="connsiteY24" fmla="*/ 1749471 h 1881446"/>
              <a:gd name="connsiteX25" fmla="*/ 8283009 w 12223414"/>
              <a:gd name="connsiteY25" fmla="*/ 1758898 h 1881446"/>
              <a:gd name="connsiteX26" fmla="*/ 8037913 w 12223414"/>
              <a:gd name="connsiteY26" fmla="*/ 1777751 h 1881446"/>
              <a:gd name="connsiteX27" fmla="*/ 7830523 w 12223414"/>
              <a:gd name="connsiteY27" fmla="*/ 1787178 h 1881446"/>
              <a:gd name="connsiteX28" fmla="*/ 7641987 w 12223414"/>
              <a:gd name="connsiteY28" fmla="*/ 1787178 h 1881446"/>
              <a:gd name="connsiteX29" fmla="*/ 7415743 w 12223414"/>
              <a:gd name="connsiteY29" fmla="*/ 1796605 h 1881446"/>
              <a:gd name="connsiteX30" fmla="*/ 7151793 w 12223414"/>
              <a:gd name="connsiteY30" fmla="*/ 1796605 h 1881446"/>
              <a:gd name="connsiteX31" fmla="*/ 6812428 w 12223414"/>
              <a:gd name="connsiteY31" fmla="*/ 1787178 h 1881446"/>
              <a:gd name="connsiteX32" fmla="*/ 6350515 w 12223414"/>
              <a:gd name="connsiteY32" fmla="*/ 1758898 h 1881446"/>
              <a:gd name="connsiteX33" fmla="*/ 5879174 w 12223414"/>
              <a:gd name="connsiteY33" fmla="*/ 1730617 h 1881446"/>
              <a:gd name="connsiteX34" fmla="*/ 5426688 w 12223414"/>
              <a:gd name="connsiteY34" fmla="*/ 1674056 h 1881446"/>
              <a:gd name="connsiteX35" fmla="*/ 4993055 w 12223414"/>
              <a:gd name="connsiteY35" fmla="*/ 1617495 h 1881446"/>
              <a:gd name="connsiteX36" fmla="*/ 4427447 w 12223414"/>
              <a:gd name="connsiteY36" fmla="*/ 1551508 h 1881446"/>
              <a:gd name="connsiteX37" fmla="*/ 3531900 w 12223414"/>
              <a:gd name="connsiteY37" fmla="*/ 1466667 h 1881446"/>
              <a:gd name="connsiteX38" fmla="*/ 3003999 w 12223414"/>
              <a:gd name="connsiteY38" fmla="*/ 1410106 h 1881446"/>
              <a:gd name="connsiteX39" fmla="*/ 2655207 w 12223414"/>
              <a:gd name="connsiteY39" fmla="*/ 1400679 h 1881446"/>
              <a:gd name="connsiteX40" fmla="*/ 2353550 w 12223414"/>
              <a:gd name="connsiteY40" fmla="*/ 1419533 h 1881446"/>
              <a:gd name="connsiteX41" fmla="*/ 2108453 w 12223414"/>
              <a:gd name="connsiteY41" fmla="*/ 1428959 h 1881446"/>
              <a:gd name="connsiteX42" fmla="*/ 1759661 w 12223414"/>
              <a:gd name="connsiteY42" fmla="*/ 1476093 h 1881446"/>
              <a:gd name="connsiteX43" fmla="*/ 1476857 w 12223414"/>
              <a:gd name="connsiteY43" fmla="*/ 1513801 h 1881446"/>
              <a:gd name="connsiteX44" fmla="*/ 1269467 w 12223414"/>
              <a:gd name="connsiteY44" fmla="*/ 1551508 h 1881446"/>
              <a:gd name="connsiteX45" fmla="*/ 1062077 w 12223414"/>
              <a:gd name="connsiteY45" fmla="*/ 1589215 h 1881446"/>
              <a:gd name="connsiteX46" fmla="*/ 807554 w 12223414"/>
              <a:gd name="connsiteY46" fmla="*/ 1655203 h 1881446"/>
              <a:gd name="connsiteX47" fmla="*/ 609591 w 12223414"/>
              <a:gd name="connsiteY47" fmla="*/ 1702337 h 1881446"/>
              <a:gd name="connsiteX48" fmla="*/ 430482 w 12223414"/>
              <a:gd name="connsiteY48" fmla="*/ 1758898 h 1881446"/>
              <a:gd name="connsiteX49" fmla="*/ 166531 w 12223414"/>
              <a:gd name="connsiteY49" fmla="*/ 1843739 h 1881446"/>
              <a:gd name="connsiteX50" fmla="*/ 25129 w 12223414"/>
              <a:gd name="connsiteY50" fmla="*/ 1881446 h 1881446"/>
              <a:gd name="connsiteX51" fmla="*/ 15703 w 12223414"/>
              <a:gd name="connsiteY51" fmla="*/ 876173 h 1881446"/>
              <a:gd name="connsiteX52" fmla="*/ 6275 w 12223414"/>
              <a:gd name="connsiteY52" fmla="*/ 80926 h 1881446"/>
              <a:gd name="connsiteX0" fmla="*/ 6275 w 12223414"/>
              <a:gd name="connsiteY0" fmla="*/ 80926 h 1890873"/>
              <a:gd name="connsiteX1" fmla="*/ 345641 w 12223414"/>
              <a:gd name="connsiteY1" fmla="*/ 93747 h 1890873"/>
              <a:gd name="connsiteX2" fmla="*/ 12213987 w 12223414"/>
              <a:gd name="connsiteY2" fmla="*/ 99780 h 1890873"/>
              <a:gd name="connsiteX3" fmla="*/ 12223414 w 12223414"/>
              <a:gd name="connsiteY3" fmla="*/ 1419533 h 1890873"/>
              <a:gd name="connsiteX4" fmla="*/ 11968890 w 12223414"/>
              <a:gd name="connsiteY4" fmla="*/ 1447813 h 1890873"/>
              <a:gd name="connsiteX5" fmla="*/ 11704939 w 12223414"/>
              <a:gd name="connsiteY5" fmla="*/ 1485520 h 1890873"/>
              <a:gd name="connsiteX6" fmla="*/ 11346721 w 12223414"/>
              <a:gd name="connsiteY6" fmla="*/ 1504374 h 1890873"/>
              <a:gd name="connsiteX7" fmla="*/ 11054490 w 12223414"/>
              <a:gd name="connsiteY7" fmla="*/ 1542081 h 1890873"/>
              <a:gd name="connsiteX8" fmla="*/ 10894234 w 12223414"/>
              <a:gd name="connsiteY8" fmla="*/ 1560935 h 1890873"/>
              <a:gd name="connsiteX9" fmla="*/ 10724552 w 12223414"/>
              <a:gd name="connsiteY9" fmla="*/ 1579788 h 1890873"/>
              <a:gd name="connsiteX10" fmla="*/ 10592576 w 12223414"/>
              <a:gd name="connsiteY10" fmla="*/ 1589215 h 1890873"/>
              <a:gd name="connsiteX11" fmla="*/ 10479455 w 12223414"/>
              <a:gd name="connsiteY11" fmla="*/ 1598642 h 1890873"/>
              <a:gd name="connsiteX12" fmla="*/ 10309772 w 12223414"/>
              <a:gd name="connsiteY12" fmla="*/ 1617495 h 1890873"/>
              <a:gd name="connsiteX13" fmla="*/ 10187224 w 12223414"/>
              <a:gd name="connsiteY13" fmla="*/ 1626922 h 1890873"/>
              <a:gd name="connsiteX14" fmla="*/ 10083529 w 12223414"/>
              <a:gd name="connsiteY14" fmla="*/ 1626922 h 1890873"/>
              <a:gd name="connsiteX15" fmla="*/ 9913847 w 12223414"/>
              <a:gd name="connsiteY15" fmla="*/ 1645776 h 1890873"/>
              <a:gd name="connsiteX16" fmla="*/ 9791298 w 12223414"/>
              <a:gd name="connsiteY16" fmla="*/ 1664629 h 1890873"/>
              <a:gd name="connsiteX17" fmla="*/ 9668750 w 12223414"/>
              <a:gd name="connsiteY17" fmla="*/ 1664629 h 1890873"/>
              <a:gd name="connsiteX18" fmla="*/ 9565055 w 12223414"/>
              <a:gd name="connsiteY18" fmla="*/ 1664629 h 1890873"/>
              <a:gd name="connsiteX19" fmla="*/ 9404799 w 12223414"/>
              <a:gd name="connsiteY19" fmla="*/ 1683483 h 1890873"/>
              <a:gd name="connsiteX20" fmla="*/ 9291677 w 12223414"/>
              <a:gd name="connsiteY20" fmla="*/ 1692910 h 1890873"/>
              <a:gd name="connsiteX21" fmla="*/ 9008873 w 12223414"/>
              <a:gd name="connsiteY21" fmla="*/ 1721190 h 1890873"/>
              <a:gd name="connsiteX22" fmla="*/ 8820337 w 12223414"/>
              <a:gd name="connsiteY22" fmla="*/ 1730617 h 1890873"/>
              <a:gd name="connsiteX23" fmla="*/ 8678935 w 12223414"/>
              <a:gd name="connsiteY23" fmla="*/ 1740044 h 1890873"/>
              <a:gd name="connsiteX24" fmla="*/ 8452692 w 12223414"/>
              <a:gd name="connsiteY24" fmla="*/ 1749471 h 1890873"/>
              <a:gd name="connsiteX25" fmla="*/ 8283009 w 12223414"/>
              <a:gd name="connsiteY25" fmla="*/ 1758898 h 1890873"/>
              <a:gd name="connsiteX26" fmla="*/ 8037913 w 12223414"/>
              <a:gd name="connsiteY26" fmla="*/ 1777751 h 1890873"/>
              <a:gd name="connsiteX27" fmla="*/ 7830523 w 12223414"/>
              <a:gd name="connsiteY27" fmla="*/ 1787178 h 1890873"/>
              <a:gd name="connsiteX28" fmla="*/ 7641987 w 12223414"/>
              <a:gd name="connsiteY28" fmla="*/ 1787178 h 1890873"/>
              <a:gd name="connsiteX29" fmla="*/ 7415743 w 12223414"/>
              <a:gd name="connsiteY29" fmla="*/ 1796605 h 1890873"/>
              <a:gd name="connsiteX30" fmla="*/ 7151793 w 12223414"/>
              <a:gd name="connsiteY30" fmla="*/ 1796605 h 1890873"/>
              <a:gd name="connsiteX31" fmla="*/ 6812428 w 12223414"/>
              <a:gd name="connsiteY31" fmla="*/ 1787178 h 1890873"/>
              <a:gd name="connsiteX32" fmla="*/ 6350515 w 12223414"/>
              <a:gd name="connsiteY32" fmla="*/ 1758898 h 1890873"/>
              <a:gd name="connsiteX33" fmla="*/ 5879174 w 12223414"/>
              <a:gd name="connsiteY33" fmla="*/ 1730617 h 1890873"/>
              <a:gd name="connsiteX34" fmla="*/ 5426688 w 12223414"/>
              <a:gd name="connsiteY34" fmla="*/ 1674056 h 1890873"/>
              <a:gd name="connsiteX35" fmla="*/ 4993055 w 12223414"/>
              <a:gd name="connsiteY35" fmla="*/ 1617495 h 1890873"/>
              <a:gd name="connsiteX36" fmla="*/ 4427447 w 12223414"/>
              <a:gd name="connsiteY36" fmla="*/ 1551508 h 1890873"/>
              <a:gd name="connsiteX37" fmla="*/ 3531900 w 12223414"/>
              <a:gd name="connsiteY37" fmla="*/ 1466667 h 1890873"/>
              <a:gd name="connsiteX38" fmla="*/ 3003999 w 12223414"/>
              <a:gd name="connsiteY38" fmla="*/ 1410106 h 1890873"/>
              <a:gd name="connsiteX39" fmla="*/ 2655207 w 12223414"/>
              <a:gd name="connsiteY39" fmla="*/ 1400679 h 1890873"/>
              <a:gd name="connsiteX40" fmla="*/ 2353550 w 12223414"/>
              <a:gd name="connsiteY40" fmla="*/ 1419533 h 1890873"/>
              <a:gd name="connsiteX41" fmla="*/ 2108453 w 12223414"/>
              <a:gd name="connsiteY41" fmla="*/ 1428959 h 1890873"/>
              <a:gd name="connsiteX42" fmla="*/ 1759661 w 12223414"/>
              <a:gd name="connsiteY42" fmla="*/ 1476093 h 1890873"/>
              <a:gd name="connsiteX43" fmla="*/ 1476857 w 12223414"/>
              <a:gd name="connsiteY43" fmla="*/ 1513801 h 1890873"/>
              <a:gd name="connsiteX44" fmla="*/ 1269467 w 12223414"/>
              <a:gd name="connsiteY44" fmla="*/ 1551508 h 1890873"/>
              <a:gd name="connsiteX45" fmla="*/ 1062077 w 12223414"/>
              <a:gd name="connsiteY45" fmla="*/ 1589215 h 1890873"/>
              <a:gd name="connsiteX46" fmla="*/ 807554 w 12223414"/>
              <a:gd name="connsiteY46" fmla="*/ 1655203 h 1890873"/>
              <a:gd name="connsiteX47" fmla="*/ 609591 w 12223414"/>
              <a:gd name="connsiteY47" fmla="*/ 1702337 h 1890873"/>
              <a:gd name="connsiteX48" fmla="*/ 430482 w 12223414"/>
              <a:gd name="connsiteY48" fmla="*/ 1758898 h 1890873"/>
              <a:gd name="connsiteX49" fmla="*/ 166531 w 12223414"/>
              <a:gd name="connsiteY49" fmla="*/ 1843739 h 1890873"/>
              <a:gd name="connsiteX50" fmla="*/ 34556 w 12223414"/>
              <a:gd name="connsiteY50" fmla="*/ 1890873 h 1890873"/>
              <a:gd name="connsiteX51" fmla="*/ 15703 w 12223414"/>
              <a:gd name="connsiteY51" fmla="*/ 876173 h 1890873"/>
              <a:gd name="connsiteX52" fmla="*/ 6275 w 12223414"/>
              <a:gd name="connsiteY52" fmla="*/ 80926 h 1890873"/>
              <a:gd name="connsiteX0" fmla="*/ 6275 w 12223414"/>
              <a:gd name="connsiteY0" fmla="*/ 87387 h 1897334"/>
              <a:gd name="connsiteX1" fmla="*/ 345641 w 12223414"/>
              <a:gd name="connsiteY1" fmla="*/ 100208 h 1897334"/>
              <a:gd name="connsiteX2" fmla="*/ 2466672 w 12223414"/>
              <a:gd name="connsiteY2" fmla="*/ 81354 h 1897334"/>
              <a:gd name="connsiteX3" fmla="*/ 12213987 w 12223414"/>
              <a:gd name="connsiteY3" fmla="*/ 106241 h 1897334"/>
              <a:gd name="connsiteX4" fmla="*/ 12223414 w 12223414"/>
              <a:gd name="connsiteY4" fmla="*/ 1425994 h 1897334"/>
              <a:gd name="connsiteX5" fmla="*/ 11968890 w 12223414"/>
              <a:gd name="connsiteY5" fmla="*/ 1454274 h 1897334"/>
              <a:gd name="connsiteX6" fmla="*/ 11704939 w 12223414"/>
              <a:gd name="connsiteY6" fmla="*/ 1491981 h 1897334"/>
              <a:gd name="connsiteX7" fmla="*/ 11346721 w 12223414"/>
              <a:gd name="connsiteY7" fmla="*/ 1510835 h 1897334"/>
              <a:gd name="connsiteX8" fmla="*/ 11054490 w 12223414"/>
              <a:gd name="connsiteY8" fmla="*/ 1548542 h 1897334"/>
              <a:gd name="connsiteX9" fmla="*/ 10894234 w 12223414"/>
              <a:gd name="connsiteY9" fmla="*/ 1567396 h 1897334"/>
              <a:gd name="connsiteX10" fmla="*/ 10724552 w 12223414"/>
              <a:gd name="connsiteY10" fmla="*/ 1586249 h 1897334"/>
              <a:gd name="connsiteX11" fmla="*/ 10592576 w 12223414"/>
              <a:gd name="connsiteY11" fmla="*/ 1595676 h 1897334"/>
              <a:gd name="connsiteX12" fmla="*/ 10479455 w 12223414"/>
              <a:gd name="connsiteY12" fmla="*/ 1605103 h 1897334"/>
              <a:gd name="connsiteX13" fmla="*/ 10309772 w 12223414"/>
              <a:gd name="connsiteY13" fmla="*/ 1623956 h 1897334"/>
              <a:gd name="connsiteX14" fmla="*/ 10187224 w 12223414"/>
              <a:gd name="connsiteY14" fmla="*/ 1633383 h 1897334"/>
              <a:gd name="connsiteX15" fmla="*/ 10083529 w 12223414"/>
              <a:gd name="connsiteY15" fmla="*/ 1633383 h 1897334"/>
              <a:gd name="connsiteX16" fmla="*/ 9913847 w 12223414"/>
              <a:gd name="connsiteY16" fmla="*/ 1652237 h 1897334"/>
              <a:gd name="connsiteX17" fmla="*/ 9791298 w 12223414"/>
              <a:gd name="connsiteY17" fmla="*/ 1671090 h 1897334"/>
              <a:gd name="connsiteX18" fmla="*/ 9668750 w 12223414"/>
              <a:gd name="connsiteY18" fmla="*/ 1671090 h 1897334"/>
              <a:gd name="connsiteX19" fmla="*/ 9565055 w 12223414"/>
              <a:gd name="connsiteY19" fmla="*/ 1671090 h 1897334"/>
              <a:gd name="connsiteX20" fmla="*/ 9404799 w 12223414"/>
              <a:gd name="connsiteY20" fmla="*/ 1689944 h 1897334"/>
              <a:gd name="connsiteX21" fmla="*/ 9291677 w 12223414"/>
              <a:gd name="connsiteY21" fmla="*/ 1699371 h 1897334"/>
              <a:gd name="connsiteX22" fmla="*/ 9008873 w 12223414"/>
              <a:gd name="connsiteY22" fmla="*/ 1727651 h 1897334"/>
              <a:gd name="connsiteX23" fmla="*/ 8820337 w 12223414"/>
              <a:gd name="connsiteY23" fmla="*/ 1737078 h 1897334"/>
              <a:gd name="connsiteX24" fmla="*/ 8678935 w 12223414"/>
              <a:gd name="connsiteY24" fmla="*/ 1746505 h 1897334"/>
              <a:gd name="connsiteX25" fmla="*/ 8452692 w 12223414"/>
              <a:gd name="connsiteY25" fmla="*/ 1755932 h 1897334"/>
              <a:gd name="connsiteX26" fmla="*/ 8283009 w 12223414"/>
              <a:gd name="connsiteY26" fmla="*/ 1765359 h 1897334"/>
              <a:gd name="connsiteX27" fmla="*/ 8037913 w 12223414"/>
              <a:gd name="connsiteY27" fmla="*/ 1784212 h 1897334"/>
              <a:gd name="connsiteX28" fmla="*/ 7830523 w 12223414"/>
              <a:gd name="connsiteY28" fmla="*/ 1793639 h 1897334"/>
              <a:gd name="connsiteX29" fmla="*/ 7641987 w 12223414"/>
              <a:gd name="connsiteY29" fmla="*/ 1793639 h 1897334"/>
              <a:gd name="connsiteX30" fmla="*/ 7415743 w 12223414"/>
              <a:gd name="connsiteY30" fmla="*/ 1803066 h 1897334"/>
              <a:gd name="connsiteX31" fmla="*/ 7151793 w 12223414"/>
              <a:gd name="connsiteY31" fmla="*/ 1803066 h 1897334"/>
              <a:gd name="connsiteX32" fmla="*/ 6812428 w 12223414"/>
              <a:gd name="connsiteY32" fmla="*/ 1793639 h 1897334"/>
              <a:gd name="connsiteX33" fmla="*/ 6350515 w 12223414"/>
              <a:gd name="connsiteY33" fmla="*/ 1765359 h 1897334"/>
              <a:gd name="connsiteX34" fmla="*/ 5879174 w 12223414"/>
              <a:gd name="connsiteY34" fmla="*/ 1737078 h 1897334"/>
              <a:gd name="connsiteX35" fmla="*/ 5426688 w 12223414"/>
              <a:gd name="connsiteY35" fmla="*/ 1680517 h 1897334"/>
              <a:gd name="connsiteX36" fmla="*/ 4993055 w 12223414"/>
              <a:gd name="connsiteY36" fmla="*/ 1623956 h 1897334"/>
              <a:gd name="connsiteX37" fmla="*/ 4427447 w 12223414"/>
              <a:gd name="connsiteY37" fmla="*/ 1557969 h 1897334"/>
              <a:gd name="connsiteX38" fmla="*/ 3531900 w 12223414"/>
              <a:gd name="connsiteY38" fmla="*/ 1473128 h 1897334"/>
              <a:gd name="connsiteX39" fmla="*/ 3003999 w 12223414"/>
              <a:gd name="connsiteY39" fmla="*/ 1416567 h 1897334"/>
              <a:gd name="connsiteX40" fmla="*/ 2655207 w 12223414"/>
              <a:gd name="connsiteY40" fmla="*/ 1407140 h 1897334"/>
              <a:gd name="connsiteX41" fmla="*/ 2353550 w 12223414"/>
              <a:gd name="connsiteY41" fmla="*/ 1425994 h 1897334"/>
              <a:gd name="connsiteX42" fmla="*/ 2108453 w 12223414"/>
              <a:gd name="connsiteY42" fmla="*/ 1435420 h 1897334"/>
              <a:gd name="connsiteX43" fmla="*/ 1759661 w 12223414"/>
              <a:gd name="connsiteY43" fmla="*/ 1482554 h 1897334"/>
              <a:gd name="connsiteX44" fmla="*/ 1476857 w 12223414"/>
              <a:gd name="connsiteY44" fmla="*/ 1520262 h 1897334"/>
              <a:gd name="connsiteX45" fmla="*/ 1269467 w 12223414"/>
              <a:gd name="connsiteY45" fmla="*/ 1557969 h 1897334"/>
              <a:gd name="connsiteX46" fmla="*/ 1062077 w 12223414"/>
              <a:gd name="connsiteY46" fmla="*/ 1595676 h 1897334"/>
              <a:gd name="connsiteX47" fmla="*/ 807554 w 12223414"/>
              <a:gd name="connsiteY47" fmla="*/ 1661664 h 1897334"/>
              <a:gd name="connsiteX48" fmla="*/ 609591 w 12223414"/>
              <a:gd name="connsiteY48" fmla="*/ 1708798 h 1897334"/>
              <a:gd name="connsiteX49" fmla="*/ 430482 w 12223414"/>
              <a:gd name="connsiteY49" fmla="*/ 1765359 h 1897334"/>
              <a:gd name="connsiteX50" fmla="*/ 166531 w 12223414"/>
              <a:gd name="connsiteY50" fmla="*/ 1850200 h 1897334"/>
              <a:gd name="connsiteX51" fmla="*/ 34556 w 12223414"/>
              <a:gd name="connsiteY51" fmla="*/ 1897334 h 1897334"/>
              <a:gd name="connsiteX52" fmla="*/ 15703 w 12223414"/>
              <a:gd name="connsiteY52" fmla="*/ 882634 h 1897334"/>
              <a:gd name="connsiteX53" fmla="*/ 6275 w 12223414"/>
              <a:gd name="connsiteY53" fmla="*/ 87387 h 1897334"/>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25446"/>
              <a:gd name="connsiteX1" fmla="*/ 345641 w 12223414"/>
              <a:gd name="connsiteY1" fmla="*/ 18893 h 1825446"/>
              <a:gd name="connsiteX2" fmla="*/ 2466672 w 12223414"/>
              <a:gd name="connsiteY2" fmla="*/ 39 h 1825446"/>
              <a:gd name="connsiteX3" fmla="*/ 12213987 w 12223414"/>
              <a:gd name="connsiteY3" fmla="*/ 24926 h 1825446"/>
              <a:gd name="connsiteX4" fmla="*/ 12223414 w 12223414"/>
              <a:gd name="connsiteY4" fmla="*/ 1344679 h 1825446"/>
              <a:gd name="connsiteX5" fmla="*/ 11968890 w 12223414"/>
              <a:gd name="connsiteY5" fmla="*/ 1372959 h 1825446"/>
              <a:gd name="connsiteX6" fmla="*/ 11704939 w 12223414"/>
              <a:gd name="connsiteY6" fmla="*/ 1410666 h 1825446"/>
              <a:gd name="connsiteX7" fmla="*/ 11346721 w 12223414"/>
              <a:gd name="connsiteY7" fmla="*/ 1429520 h 1825446"/>
              <a:gd name="connsiteX8" fmla="*/ 11054490 w 12223414"/>
              <a:gd name="connsiteY8" fmla="*/ 1467227 h 1825446"/>
              <a:gd name="connsiteX9" fmla="*/ 10894234 w 12223414"/>
              <a:gd name="connsiteY9" fmla="*/ 1486081 h 1825446"/>
              <a:gd name="connsiteX10" fmla="*/ 10724552 w 12223414"/>
              <a:gd name="connsiteY10" fmla="*/ 1504934 h 1825446"/>
              <a:gd name="connsiteX11" fmla="*/ 10592576 w 12223414"/>
              <a:gd name="connsiteY11" fmla="*/ 1514361 h 1825446"/>
              <a:gd name="connsiteX12" fmla="*/ 10479455 w 12223414"/>
              <a:gd name="connsiteY12" fmla="*/ 1523788 h 1825446"/>
              <a:gd name="connsiteX13" fmla="*/ 10309772 w 12223414"/>
              <a:gd name="connsiteY13" fmla="*/ 1542641 h 1825446"/>
              <a:gd name="connsiteX14" fmla="*/ 10187224 w 12223414"/>
              <a:gd name="connsiteY14" fmla="*/ 1552068 h 1825446"/>
              <a:gd name="connsiteX15" fmla="*/ 10083529 w 12223414"/>
              <a:gd name="connsiteY15" fmla="*/ 1552068 h 1825446"/>
              <a:gd name="connsiteX16" fmla="*/ 9913847 w 12223414"/>
              <a:gd name="connsiteY16" fmla="*/ 1570922 h 1825446"/>
              <a:gd name="connsiteX17" fmla="*/ 9791298 w 12223414"/>
              <a:gd name="connsiteY17" fmla="*/ 1589775 h 1825446"/>
              <a:gd name="connsiteX18" fmla="*/ 9668750 w 12223414"/>
              <a:gd name="connsiteY18" fmla="*/ 1589775 h 1825446"/>
              <a:gd name="connsiteX19" fmla="*/ 9565055 w 12223414"/>
              <a:gd name="connsiteY19" fmla="*/ 1589775 h 1825446"/>
              <a:gd name="connsiteX20" fmla="*/ 9404799 w 12223414"/>
              <a:gd name="connsiteY20" fmla="*/ 1608629 h 1825446"/>
              <a:gd name="connsiteX21" fmla="*/ 9291677 w 12223414"/>
              <a:gd name="connsiteY21" fmla="*/ 1618056 h 1825446"/>
              <a:gd name="connsiteX22" fmla="*/ 9008873 w 12223414"/>
              <a:gd name="connsiteY22" fmla="*/ 1646336 h 1825446"/>
              <a:gd name="connsiteX23" fmla="*/ 8820337 w 12223414"/>
              <a:gd name="connsiteY23" fmla="*/ 1655763 h 1825446"/>
              <a:gd name="connsiteX24" fmla="*/ 8678935 w 12223414"/>
              <a:gd name="connsiteY24" fmla="*/ 1665190 h 1825446"/>
              <a:gd name="connsiteX25" fmla="*/ 8452692 w 12223414"/>
              <a:gd name="connsiteY25" fmla="*/ 1674617 h 1825446"/>
              <a:gd name="connsiteX26" fmla="*/ 8283009 w 12223414"/>
              <a:gd name="connsiteY26" fmla="*/ 1684044 h 1825446"/>
              <a:gd name="connsiteX27" fmla="*/ 8037913 w 12223414"/>
              <a:gd name="connsiteY27" fmla="*/ 1702897 h 1825446"/>
              <a:gd name="connsiteX28" fmla="*/ 7830523 w 12223414"/>
              <a:gd name="connsiteY28" fmla="*/ 1712324 h 1825446"/>
              <a:gd name="connsiteX29" fmla="*/ 7641987 w 12223414"/>
              <a:gd name="connsiteY29" fmla="*/ 1712324 h 1825446"/>
              <a:gd name="connsiteX30" fmla="*/ 7415743 w 12223414"/>
              <a:gd name="connsiteY30" fmla="*/ 1721751 h 1825446"/>
              <a:gd name="connsiteX31" fmla="*/ 7151793 w 12223414"/>
              <a:gd name="connsiteY31" fmla="*/ 1721751 h 1825446"/>
              <a:gd name="connsiteX32" fmla="*/ 6812428 w 12223414"/>
              <a:gd name="connsiteY32" fmla="*/ 1712324 h 1825446"/>
              <a:gd name="connsiteX33" fmla="*/ 6350515 w 12223414"/>
              <a:gd name="connsiteY33" fmla="*/ 1684044 h 1825446"/>
              <a:gd name="connsiteX34" fmla="*/ 5879174 w 12223414"/>
              <a:gd name="connsiteY34" fmla="*/ 1655763 h 1825446"/>
              <a:gd name="connsiteX35" fmla="*/ 5426688 w 12223414"/>
              <a:gd name="connsiteY35" fmla="*/ 1599202 h 1825446"/>
              <a:gd name="connsiteX36" fmla="*/ 4993055 w 12223414"/>
              <a:gd name="connsiteY36" fmla="*/ 1542641 h 1825446"/>
              <a:gd name="connsiteX37" fmla="*/ 4427447 w 12223414"/>
              <a:gd name="connsiteY37" fmla="*/ 1476654 h 1825446"/>
              <a:gd name="connsiteX38" fmla="*/ 3531900 w 12223414"/>
              <a:gd name="connsiteY38" fmla="*/ 1391813 h 1825446"/>
              <a:gd name="connsiteX39" fmla="*/ 3003999 w 12223414"/>
              <a:gd name="connsiteY39" fmla="*/ 1335252 h 1825446"/>
              <a:gd name="connsiteX40" fmla="*/ 2655207 w 12223414"/>
              <a:gd name="connsiteY40" fmla="*/ 1325825 h 1825446"/>
              <a:gd name="connsiteX41" fmla="*/ 2353550 w 12223414"/>
              <a:gd name="connsiteY41" fmla="*/ 1344679 h 1825446"/>
              <a:gd name="connsiteX42" fmla="*/ 2108453 w 12223414"/>
              <a:gd name="connsiteY42" fmla="*/ 1354105 h 1825446"/>
              <a:gd name="connsiteX43" fmla="*/ 1759661 w 12223414"/>
              <a:gd name="connsiteY43" fmla="*/ 1401239 h 1825446"/>
              <a:gd name="connsiteX44" fmla="*/ 1476857 w 12223414"/>
              <a:gd name="connsiteY44" fmla="*/ 1438947 h 1825446"/>
              <a:gd name="connsiteX45" fmla="*/ 1269467 w 12223414"/>
              <a:gd name="connsiteY45" fmla="*/ 1476654 h 1825446"/>
              <a:gd name="connsiteX46" fmla="*/ 1062077 w 12223414"/>
              <a:gd name="connsiteY46" fmla="*/ 1514361 h 1825446"/>
              <a:gd name="connsiteX47" fmla="*/ 807554 w 12223414"/>
              <a:gd name="connsiteY47" fmla="*/ 1580349 h 1825446"/>
              <a:gd name="connsiteX48" fmla="*/ 609591 w 12223414"/>
              <a:gd name="connsiteY48" fmla="*/ 1627483 h 1825446"/>
              <a:gd name="connsiteX49" fmla="*/ 430482 w 12223414"/>
              <a:gd name="connsiteY49" fmla="*/ 1684044 h 1825446"/>
              <a:gd name="connsiteX50" fmla="*/ 166531 w 12223414"/>
              <a:gd name="connsiteY50" fmla="*/ 1768885 h 1825446"/>
              <a:gd name="connsiteX51" fmla="*/ 25129 w 12223414"/>
              <a:gd name="connsiteY51" fmla="*/ 1825446 h 1825446"/>
              <a:gd name="connsiteX52" fmla="*/ 15703 w 12223414"/>
              <a:gd name="connsiteY52" fmla="*/ 801319 h 1825446"/>
              <a:gd name="connsiteX53" fmla="*/ 6275 w 12223414"/>
              <a:gd name="connsiteY53" fmla="*/ 6072 h 1825446"/>
              <a:gd name="connsiteX0" fmla="*/ 22818 w 12239957"/>
              <a:gd name="connsiteY0" fmla="*/ 55237 h 1874611"/>
              <a:gd name="connsiteX1" fmla="*/ 362184 w 12239957"/>
              <a:gd name="connsiteY1" fmla="*/ 68058 h 1874611"/>
              <a:gd name="connsiteX2" fmla="*/ 2483215 w 12239957"/>
              <a:gd name="connsiteY2" fmla="*/ 49204 h 1874611"/>
              <a:gd name="connsiteX3" fmla="*/ 12230530 w 12239957"/>
              <a:gd name="connsiteY3" fmla="*/ 74091 h 1874611"/>
              <a:gd name="connsiteX4" fmla="*/ 12239957 w 12239957"/>
              <a:gd name="connsiteY4" fmla="*/ 1393844 h 1874611"/>
              <a:gd name="connsiteX5" fmla="*/ 11985433 w 12239957"/>
              <a:gd name="connsiteY5" fmla="*/ 1422124 h 1874611"/>
              <a:gd name="connsiteX6" fmla="*/ 11721482 w 12239957"/>
              <a:gd name="connsiteY6" fmla="*/ 1459831 h 1874611"/>
              <a:gd name="connsiteX7" fmla="*/ 11363264 w 12239957"/>
              <a:gd name="connsiteY7" fmla="*/ 1478685 h 1874611"/>
              <a:gd name="connsiteX8" fmla="*/ 11071033 w 12239957"/>
              <a:gd name="connsiteY8" fmla="*/ 1516392 h 1874611"/>
              <a:gd name="connsiteX9" fmla="*/ 10910777 w 12239957"/>
              <a:gd name="connsiteY9" fmla="*/ 1535246 h 1874611"/>
              <a:gd name="connsiteX10" fmla="*/ 10741095 w 12239957"/>
              <a:gd name="connsiteY10" fmla="*/ 1554099 h 1874611"/>
              <a:gd name="connsiteX11" fmla="*/ 10609119 w 12239957"/>
              <a:gd name="connsiteY11" fmla="*/ 1563526 h 1874611"/>
              <a:gd name="connsiteX12" fmla="*/ 10495998 w 12239957"/>
              <a:gd name="connsiteY12" fmla="*/ 1572953 h 1874611"/>
              <a:gd name="connsiteX13" fmla="*/ 10326315 w 12239957"/>
              <a:gd name="connsiteY13" fmla="*/ 1591806 h 1874611"/>
              <a:gd name="connsiteX14" fmla="*/ 10203767 w 12239957"/>
              <a:gd name="connsiteY14" fmla="*/ 1601233 h 1874611"/>
              <a:gd name="connsiteX15" fmla="*/ 10100072 w 12239957"/>
              <a:gd name="connsiteY15" fmla="*/ 1601233 h 1874611"/>
              <a:gd name="connsiteX16" fmla="*/ 9930390 w 12239957"/>
              <a:gd name="connsiteY16" fmla="*/ 1620087 h 1874611"/>
              <a:gd name="connsiteX17" fmla="*/ 9807841 w 12239957"/>
              <a:gd name="connsiteY17" fmla="*/ 1638940 h 1874611"/>
              <a:gd name="connsiteX18" fmla="*/ 9685293 w 12239957"/>
              <a:gd name="connsiteY18" fmla="*/ 1638940 h 1874611"/>
              <a:gd name="connsiteX19" fmla="*/ 9581598 w 12239957"/>
              <a:gd name="connsiteY19" fmla="*/ 1638940 h 1874611"/>
              <a:gd name="connsiteX20" fmla="*/ 9421342 w 12239957"/>
              <a:gd name="connsiteY20" fmla="*/ 1657794 h 1874611"/>
              <a:gd name="connsiteX21" fmla="*/ 9308220 w 12239957"/>
              <a:gd name="connsiteY21" fmla="*/ 1667221 h 1874611"/>
              <a:gd name="connsiteX22" fmla="*/ 9025416 w 12239957"/>
              <a:gd name="connsiteY22" fmla="*/ 1695501 h 1874611"/>
              <a:gd name="connsiteX23" fmla="*/ 8836880 w 12239957"/>
              <a:gd name="connsiteY23" fmla="*/ 1704928 h 1874611"/>
              <a:gd name="connsiteX24" fmla="*/ 8695478 w 12239957"/>
              <a:gd name="connsiteY24" fmla="*/ 1714355 h 1874611"/>
              <a:gd name="connsiteX25" fmla="*/ 8469235 w 12239957"/>
              <a:gd name="connsiteY25" fmla="*/ 1723782 h 1874611"/>
              <a:gd name="connsiteX26" fmla="*/ 8299552 w 12239957"/>
              <a:gd name="connsiteY26" fmla="*/ 1733209 h 1874611"/>
              <a:gd name="connsiteX27" fmla="*/ 8054456 w 12239957"/>
              <a:gd name="connsiteY27" fmla="*/ 1752062 h 1874611"/>
              <a:gd name="connsiteX28" fmla="*/ 7847066 w 12239957"/>
              <a:gd name="connsiteY28" fmla="*/ 1761489 h 1874611"/>
              <a:gd name="connsiteX29" fmla="*/ 7658530 w 12239957"/>
              <a:gd name="connsiteY29" fmla="*/ 1761489 h 1874611"/>
              <a:gd name="connsiteX30" fmla="*/ 7432286 w 12239957"/>
              <a:gd name="connsiteY30" fmla="*/ 1770916 h 1874611"/>
              <a:gd name="connsiteX31" fmla="*/ 7168336 w 12239957"/>
              <a:gd name="connsiteY31" fmla="*/ 1770916 h 1874611"/>
              <a:gd name="connsiteX32" fmla="*/ 6828971 w 12239957"/>
              <a:gd name="connsiteY32" fmla="*/ 1761489 h 1874611"/>
              <a:gd name="connsiteX33" fmla="*/ 6367058 w 12239957"/>
              <a:gd name="connsiteY33" fmla="*/ 1733209 h 1874611"/>
              <a:gd name="connsiteX34" fmla="*/ 5895717 w 12239957"/>
              <a:gd name="connsiteY34" fmla="*/ 1704928 h 1874611"/>
              <a:gd name="connsiteX35" fmla="*/ 5443231 w 12239957"/>
              <a:gd name="connsiteY35" fmla="*/ 1648367 h 1874611"/>
              <a:gd name="connsiteX36" fmla="*/ 5009598 w 12239957"/>
              <a:gd name="connsiteY36" fmla="*/ 1591806 h 1874611"/>
              <a:gd name="connsiteX37" fmla="*/ 4443990 w 12239957"/>
              <a:gd name="connsiteY37" fmla="*/ 1525819 h 1874611"/>
              <a:gd name="connsiteX38" fmla="*/ 3548443 w 12239957"/>
              <a:gd name="connsiteY38" fmla="*/ 1440978 h 1874611"/>
              <a:gd name="connsiteX39" fmla="*/ 3020542 w 12239957"/>
              <a:gd name="connsiteY39" fmla="*/ 1384417 h 1874611"/>
              <a:gd name="connsiteX40" fmla="*/ 2671750 w 12239957"/>
              <a:gd name="connsiteY40" fmla="*/ 1374990 h 1874611"/>
              <a:gd name="connsiteX41" fmla="*/ 2370093 w 12239957"/>
              <a:gd name="connsiteY41" fmla="*/ 1393844 h 1874611"/>
              <a:gd name="connsiteX42" fmla="*/ 2124996 w 12239957"/>
              <a:gd name="connsiteY42" fmla="*/ 1403270 h 1874611"/>
              <a:gd name="connsiteX43" fmla="*/ 1776204 w 12239957"/>
              <a:gd name="connsiteY43" fmla="*/ 1450404 h 1874611"/>
              <a:gd name="connsiteX44" fmla="*/ 1493400 w 12239957"/>
              <a:gd name="connsiteY44" fmla="*/ 1488112 h 1874611"/>
              <a:gd name="connsiteX45" fmla="*/ 1286010 w 12239957"/>
              <a:gd name="connsiteY45" fmla="*/ 1525819 h 1874611"/>
              <a:gd name="connsiteX46" fmla="*/ 1078620 w 12239957"/>
              <a:gd name="connsiteY46" fmla="*/ 1563526 h 1874611"/>
              <a:gd name="connsiteX47" fmla="*/ 824097 w 12239957"/>
              <a:gd name="connsiteY47" fmla="*/ 1629514 h 1874611"/>
              <a:gd name="connsiteX48" fmla="*/ 626134 w 12239957"/>
              <a:gd name="connsiteY48" fmla="*/ 1676648 h 1874611"/>
              <a:gd name="connsiteX49" fmla="*/ 447025 w 12239957"/>
              <a:gd name="connsiteY49" fmla="*/ 1733209 h 1874611"/>
              <a:gd name="connsiteX50" fmla="*/ 183074 w 12239957"/>
              <a:gd name="connsiteY50" fmla="*/ 1818050 h 1874611"/>
              <a:gd name="connsiteX51" fmla="*/ 41672 w 12239957"/>
              <a:gd name="connsiteY51" fmla="*/ 1874611 h 1874611"/>
              <a:gd name="connsiteX52" fmla="*/ 32246 w 12239957"/>
              <a:gd name="connsiteY52" fmla="*/ 897618 h 1874611"/>
              <a:gd name="connsiteX53" fmla="*/ 22818 w 12239957"/>
              <a:gd name="connsiteY53" fmla="*/ 55237 h 1874611"/>
              <a:gd name="connsiteX0" fmla="*/ 21081 w 12238220"/>
              <a:gd name="connsiteY0" fmla="*/ 55237 h 1874611"/>
              <a:gd name="connsiteX1" fmla="*/ 360447 w 12238220"/>
              <a:gd name="connsiteY1" fmla="*/ 68058 h 1874611"/>
              <a:gd name="connsiteX2" fmla="*/ 2481478 w 12238220"/>
              <a:gd name="connsiteY2" fmla="*/ 49204 h 1874611"/>
              <a:gd name="connsiteX3" fmla="*/ 12228793 w 12238220"/>
              <a:gd name="connsiteY3" fmla="*/ 74091 h 1874611"/>
              <a:gd name="connsiteX4" fmla="*/ 12238220 w 12238220"/>
              <a:gd name="connsiteY4" fmla="*/ 1393844 h 1874611"/>
              <a:gd name="connsiteX5" fmla="*/ 11983696 w 12238220"/>
              <a:gd name="connsiteY5" fmla="*/ 1422124 h 1874611"/>
              <a:gd name="connsiteX6" fmla="*/ 11719745 w 12238220"/>
              <a:gd name="connsiteY6" fmla="*/ 1459831 h 1874611"/>
              <a:gd name="connsiteX7" fmla="*/ 11361527 w 12238220"/>
              <a:gd name="connsiteY7" fmla="*/ 1478685 h 1874611"/>
              <a:gd name="connsiteX8" fmla="*/ 11069296 w 12238220"/>
              <a:gd name="connsiteY8" fmla="*/ 1516392 h 1874611"/>
              <a:gd name="connsiteX9" fmla="*/ 10909040 w 12238220"/>
              <a:gd name="connsiteY9" fmla="*/ 1535246 h 1874611"/>
              <a:gd name="connsiteX10" fmla="*/ 10739358 w 12238220"/>
              <a:gd name="connsiteY10" fmla="*/ 1554099 h 1874611"/>
              <a:gd name="connsiteX11" fmla="*/ 10607382 w 12238220"/>
              <a:gd name="connsiteY11" fmla="*/ 1563526 h 1874611"/>
              <a:gd name="connsiteX12" fmla="*/ 10494261 w 12238220"/>
              <a:gd name="connsiteY12" fmla="*/ 1572953 h 1874611"/>
              <a:gd name="connsiteX13" fmla="*/ 10324578 w 12238220"/>
              <a:gd name="connsiteY13" fmla="*/ 1591806 h 1874611"/>
              <a:gd name="connsiteX14" fmla="*/ 10202030 w 12238220"/>
              <a:gd name="connsiteY14" fmla="*/ 1601233 h 1874611"/>
              <a:gd name="connsiteX15" fmla="*/ 10098335 w 12238220"/>
              <a:gd name="connsiteY15" fmla="*/ 1601233 h 1874611"/>
              <a:gd name="connsiteX16" fmla="*/ 9928653 w 12238220"/>
              <a:gd name="connsiteY16" fmla="*/ 1620087 h 1874611"/>
              <a:gd name="connsiteX17" fmla="*/ 9806104 w 12238220"/>
              <a:gd name="connsiteY17" fmla="*/ 1638940 h 1874611"/>
              <a:gd name="connsiteX18" fmla="*/ 9683556 w 12238220"/>
              <a:gd name="connsiteY18" fmla="*/ 1638940 h 1874611"/>
              <a:gd name="connsiteX19" fmla="*/ 9579861 w 12238220"/>
              <a:gd name="connsiteY19" fmla="*/ 1638940 h 1874611"/>
              <a:gd name="connsiteX20" fmla="*/ 9419605 w 12238220"/>
              <a:gd name="connsiteY20" fmla="*/ 1657794 h 1874611"/>
              <a:gd name="connsiteX21" fmla="*/ 9306483 w 12238220"/>
              <a:gd name="connsiteY21" fmla="*/ 1667221 h 1874611"/>
              <a:gd name="connsiteX22" fmla="*/ 9023679 w 12238220"/>
              <a:gd name="connsiteY22" fmla="*/ 1695501 h 1874611"/>
              <a:gd name="connsiteX23" fmla="*/ 8835143 w 12238220"/>
              <a:gd name="connsiteY23" fmla="*/ 1704928 h 1874611"/>
              <a:gd name="connsiteX24" fmla="*/ 8693741 w 12238220"/>
              <a:gd name="connsiteY24" fmla="*/ 1714355 h 1874611"/>
              <a:gd name="connsiteX25" fmla="*/ 8467498 w 12238220"/>
              <a:gd name="connsiteY25" fmla="*/ 1723782 h 1874611"/>
              <a:gd name="connsiteX26" fmla="*/ 8297815 w 12238220"/>
              <a:gd name="connsiteY26" fmla="*/ 1733209 h 1874611"/>
              <a:gd name="connsiteX27" fmla="*/ 8052719 w 12238220"/>
              <a:gd name="connsiteY27" fmla="*/ 1752062 h 1874611"/>
              <a:gd name="connsiteX28" fmla="*/ 7845329 w 12238220"/>
              <a:gd name="connsiteY28" fmla="*/ 1761489 h 1874611"/>
              <a:gd name="connsiteX29" fmla="*/ 7656793 w 12238220"/>
              <a:gd name="connsiteY29" fmla="*/ 1761489 h 1874611"/>
              <a:gd name="connsiteX30" fmla="*/ 7430549 w 12238220"/>
              <a:gd name="connsiteY30" fmla="*/ 1770916 h 1874611"/>
              <a:gd name="connsiteX31" fmla="*/ 7166599 w 12238220"/>
              <a:gd name="connsiteY31" fmla="*/ 1770916 h 1874611"/>
              <a:gd name="connsiteX32" fmla="*/ 6827234 w 12238220"/>
              <a:gd name="connsiteY32" fmla="*/ 1761489 h 1874611"/>
              <a:gd name="connsiteX33" fmla="*/ 6365321 w 12238220"/>
              <a:gd name="connsiteY33" fmla="*/ 1733209 h 1874611"/>
              <a:gd name="connsiteX34" fmla="*/ 5893980 w 12238220"/>
              <a:gd name="connsiteY34" fmla="*/ 1704928 h 1874611"/>
              <a:gd name="connsiteX35" fmla="*/ 5441494 w 12238220"/>
              <a:gd name="connsiteY35" fmla="*/ 1648367 h 1874611"/>
              <a:gd name="connsiteX36" fmla="*/ 5007861 w 12238220"/>
              <a:gd name="connsiteY36" fmla="*/ 1591806 h 1874611"/>
              <a:gd name="connsiteX37" fmla="*/ 4442253 w 12238220"/>
              <a:gd name="connsiteY37" fmla="*/ 1525819 h 1874611"/>
              <a:gd name="connsiteX38" fmla="*/ 3546706 w 12238220"/>
              <a:gd name="connsiteY38" fmla="*/ 1440978 h 1874611"/>
              <a:gd name="connsiteX39" fmla="*/ 3018805 w 12238220"/>
              <a:gd name="connsiteY39" fmla="*/ 1384417 h 1874611"/>
              <a:gd name="connsiteX40" fmla="*/ 2670013 w 12238220"/>
              <a:gd name="connsiteY40" fmla="*/ 1374990 h 1874611"/>
              <a:gd name="connsiteX41" fmla="*/ 2368356 w 12238220"/>
              <a:gd name="connsiteY41" fmla="*/ 1393844 h 1874611"/>
              <a:gd name="connsiteX42" fmla="*/ 2123259 w 12238220"/>
              <a:gd name="connsiteY42" fmla="*/ 1403270 h 1874611"/>
              <a:gd name="connsiteX43" fmla="*/ 1774467 w 12238220"/>
              <a:gd name="connsiteY43" fmla="*/ 1450404 h 1874611"/>
              <a:gd name="connsiteX44" fmla="*/ 1491663 w 12238220"/>
              <a:gd name="connsiteY44" fmla="*/ 1488112 h 1874611"/>
              <a:gd name="connsiteX45" fmla="*/ 1284273 w 12238220"/>
              <a:gd name="connsiteY45" fmla="*/ 1525819 h 1874611"/>
              <a:gd name="connsiteX46" fmla="*/ 1076883 w 12238220"/>
              <a:gd name="connsiteY46" fmla="*/ 1563526 h 1874611"/>
              <a:gd name="connsiteX47" fmla="*/ 822360 w 12238220"/>
              <a:gd name="connsiteY47" fmla="*/ 1629514 h 1874611"/>
              <a:gd name="connsiteX48" fmla="*/ 624397 w 12238220"/>
              <a:gd name="connsiteY48" fmla="*/ 1676648 h 1874611"/>
              <a:gd name="connsiteX49" fmla="*/ 445288 w 12238220"/>
              <a:gd name="connsiteY49" fmla="*/ 1733209 h 1874611"/>
              <a:gd name="connsiteX50" fmla="*/ 181337 w 12238220"/>
              <a:gd name="connsiteY50" fmla="*/ 1818050 h 1874611"/>
              <a:gd name="connsiteX51" fmla="*/ 39935 w 12238220"/>
              <a:gd name="connsiteY51" fmla="*/ 1874611 h 1874611"/>
              <a:gd name="connsiteX52" fmla="*/ 30509 w 12238220"/>
              <a:gd name="connsiteY52" fmla="*/ 897618 h 1874611"/>
              <a:gd name="connsiteX53" fmla="*/ 21081 w 12238220"/>
              <a:gd name="connsiteY53" fmla="*/ 55237 h 1874611"/>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527248 w 12218762"/>
              <a:gd name="connsiteY38" fmla="*/ 1391813 h 1825446"/>
              <a:gd name="connsiteX39" fmla="*/ 2999347 w 12218762"/>
              <a:gd name="connsiteY39" fmla="*/ 1335252 h 1825446"/>
              <a:gd name="connsiteX40" fmla="*/ 2650555 w 12218762"/>
              <a:gd name="connsiteY40" fmla="*/ 1325825 h 1825446"/>
              <a:gd name="connsiteX41" fmla="*/ 2348898 w 12218762"/>
              <a:gd name="connsiteY41" fmla="*/ 1344679 h 1825446"/>
              <a:gd name="connsiteX42" fmla="*/ 2103801 w 12218762"/>
              <a:gd name="connsiteY42" fmla="*/ 1354105 h 1825446"/>
              <a:gd name="connsiteX43" fmla="*/ 1755009 w 12218762"/>
              <a:gd name="connsiteY43" fmla="*/ 1401239 h 1825446"/>
              <a:gd name="connsiteX44" fmla="*/ 1472205 w 12218762"/>
              <a:gd name="connsiteY44" fmla="*/ 1438947 h 1825446"/>
              <a:gd name="connsiteX45" fmla="*/ 1264815 w 12218762"/>
              <a:gd name="connsiteY45" fmla="*/ 1476654 h 1825446"/>
              <a:gd name="connsiteX46" fmla="*/ 1057425 w 12218762"/>
              <a:gd name="connsiteY46" fmla="*/ 1514361 h 1825446"/>
              <a:gd name="connsiteX47" fmla="*/ 802902 w 12218762"/>
              <a:gd name="connsiteY47" fmla="*/ 1580349 h 1825446"/>
              <a:gd name="connsiteX48" fmla="*/ 604939 w 12218762"/>
              <a:gd name="connsiteY48" fmla="*/ 1627483 h 1825446"/>
              <a:gd name="connsiteX49" fmla="*/ 425830 w 12218762"/>
              <a:gd name="connsiteY49" fmla="*/ 1684044 h 1825446"/>
              <a:gd name="connsiteX50" fmla="*/ 161879 w 12218762"/>
              <a:gd name="connsiteY50" fmla="*/ 1768885 h 1825446"/>
              <a:gd name="connsiteX51" fmla="*/ 20477 w 12218762"/>
              <a:gd name="connsiteY51" fmla="*/ 1825446 h 1825446"/>
              <a:gd name="connsiteX52" fmla="*/ 11051 w 12218762"/>
              <a:gd name="connsiteY52" fmla="*/ 848453 h 1825446"/>
              <a:gd name="connsiteX53" fmla="*/ 1623 w 12218762"/>
              <a:gd name="connsiteY53"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2999347 w 12218762"/>
              <a:gd name="connsiteY40" fmla="*/ 1335252 h 1825446"/>
              <a:gd name="connsiteX41" fmla="*/ 2650555 w 12218762"/>
              <a:gd name="connsiteY41" fmla="*/ 1325825 h 1825446"/>
              <a:gd name="connsiteX42" fmla="*/ 2348898 w 12218762"/>
              <a:gd name="connsiteY42" fmla="*/ 1344679 h 1825446"/>
              <a:gd name="connsiteX43" fmla="*/ 2103801 w 12218762"/>
              <a:gd name="connsiteY43" fmla="*/ 1354105 h 1825446"/>
              <a:gd name="connsiteX44" fmla="*/ 1755009 w 12218762"/>
              <a:gd name="connsiteY44" fmla="*/ 1401239 h 1825446"/>
              <a:gd name="connsiteX45" fmla="*/ 1472205 w 12218762"/>
              <a:gd name="connsiteY45" fmla="*/ 1438947 h 1825446"/>
              <a:gd name="connsiteX46" fmla="*/ 1264815 w 12218762"/>
              <a:gd name="connsiteY46" fmla="*/ 1476654 h 1825446"/>
              <a:gd name="connsiteX47" fmla="*/ 1057425 w 12218762"/>
              <a:gd name="connsiteY47" fmla="*/ 1514361 h 1825446"/>
              <a:gd name="connsiteX48" fmla="*/ 802902 w 12218762"/>
              <a:gd name="connsiteY48" fmla="*/ 1580349 h 1825446"/>
              <a:gd name="connsiteX49" fmla="*/ 604939 w 12218762"/>
              <a:gd name="connsiteY49" fmla="*/ 1627483 h 1825446"/>
              <a:gd name="connsiteX50" fmla="*/ 425830 w 12218762"/>
              <a:gd name="connsiteY50" fmla="*/ 1684044 h 1825446"/>
              <a:gd name="connsiteX51" fmla="*/ 161879 w 12218762"/>
              <a:gd name="connsiteY51" fmla="*/ 1768885 h 1825446"/>
              <a:gd name="connsiteX52" fmla="*/ 20477 w 12218762"/>
              <a:gd name="connsiteY52" fmla="*/ 1825446 h 1825446"/>
              <a:gd name="connsiteX53" fmla="*/ 11051 w 12218762"/>
              <a:gd name="connsiteY53" fmla="*/ 848453 h 1825446"/>
              <a:gd name="connsiteX54" fmla="*/ 1623 w 12218762"/>
              <a:gd name="connsiteY54"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30730 w 12247869"/>
              <a:gd name="connsiteY0" fmla="*/ 55237 h 1874611"/>
              <a:gd name="connsiteX1" fmla="*/ 502072 w 12247869"/>
              <a:gd name="connsiteY1" fmla="*/ 68058 h 1874611"/>
              <a:gd name="connsiteX2" fmla="*/ 2491127 w 12247869"/>
              <a:gd name="connsiteY2" fmla="*/ 49204 h 1874611"/>
              <a:gd name="connsiteX3" fmla="*/ 12238442 w 12247869"/>
              <a:gd name="connsiteY3" fmla="*/ 74091 h 1874611"/>
              <a:gd name="connsiteX4" fmla="*/ 12247869 w 12247869"/>
              <a:gd name="connsiteY4" fmla="*/ 1393844 h 1874611"/>
              <a:gd name="connsiteX5" fmla="*/ 11993345 w 12247869"/>
              <a:gd name="connsiteY5" fmla="*/ 1422124 h 1874611"/>
              <a:gd name="connsiteX6" fmla="*/ 11729394 w 12247869"/>
              <a:gd name="connsiteY6" fmla="*/ 1459831 h 1874611"/>
              <a:gd name="connsiteX7" fmla="*/ 11371176 w 12247869"/>
              <a:gd name="connsiteY7" fmla="*/ 1478685 h 1874611"/>
              <a:gd name="connsiteX8" fmla="*/ 11078945 w 12247869"/>
              <a:gd name="connsiteY8" fmla="*/ 1516392 h 1874611"/>
              <a:gd name="connsiteX9" fmla="*/ 10918689 w 12247869"/>
              <a:gd name="connsiteY9" fmla="*/ 1535246 h 1874611"/>
              <a:gd name="connsiteX10" fmla="*/ 10749007 w 12247869"/>
              <a:gd name="connsiteY10" fmla="*/ 1554099 h 1874611"/>
              <a:gd name="connsiteX11" fmla="*/ 10617031 w 12247869"/>
              <a:gd name="connsiteY11" fmla="*/ 1563526 h 1874611"/>
              <a:gd name="connsiteX12" fmla="*/ 10503910 w 12247869"/>
              <a:gd name="connsiteY12" fmla="*/ 1572953 h 1874611"/>
              <a:gd name="connsiteX13" fmla="*/ 10334227 w 12247869"/>
              <a:gd name="connsiteY13" fmla="*/ 1591806 h 1874611"/>
              <a:gd name="connsiteX14" fmla="*/ 10211679 w 12247869"/>
              <a:gd name="connsiteY14" fmla="*/ 1601233 h 1874611"/>
              <a:gd name="connsiteX15" fmla="*/ 10107984 w 12247869"/>
              <a:gd name="connsiteY15" fmla="*/ 1601233 h 1874611"/>
              <a:gd name="connsiteX16" fmla="*/ 9938302 w 12247869"/>
              <a:gd name="connsiteY16" fmla="*/ 1620087 h 1874611"/>
              <a:gd name="connsiteX17" fmla="*/ 9815753 w 12247869"/>
              <a:gd name="connsiteY17" fmla="*/ 1638940 h 1874611"/>
              <a:gd name="connsiteX18" fmla="*/ 9693205 w 12247869"/>
              <a:gd name="connsiteY18" fmla="*/ 1638940 h 1874611"/>
              <a:gd name="connsiteX19" fmla="*/ 9589510 w 12247869"/>
              <a:gd name="connsiteY19" fmla="*/ 1638940 h 1874611"/>
              <a:gd name="connsiteX20" fmla="*/ 9429254 w 12247869"/>
              <a:gd name="connsiteY20" fmla="*/ 1657794 h 1874611"/>
              <a:gd name="connsiteX21" fmla="*/ 9316132 w 12247869"/>
              <a:gd name="connsiteY21" fmla="*/ 1667221 h 1874611"/>
              <a:gd name="connsiteX22" fmla="*/ 9033328 w 12247869"/>
              <a:gd name="connsiteY22" fmla="*/ 1695501 h 1874611"/>
              <a:gd name="connsiteX23" fmla="*/ 8844792 w 12247869"/>
              <a:gd name="connsiteY23" fmla="*/ 1704928 h 1874611"/>
              <a:gd name="connsiteX24" fmla="*/ 8703390 w 12247869"/>
              <a:gd name="connsiteY24" fmla="*/ 1714355 h 1874611"/>
              <a:gd name="connsiteX25" fmla="*/ 8477147 w 12247869"/>
              <a:gd name="connsiteY25" fmla="*/ 1723782 h 1874611"/>
              <a:gd name="connsiteX26" fmla="*/ 8307464 w 12247869"/>
              <a:gd name="connsiteY26" fmla="*/ 1733209 h 1874611"/>
              <a:gd name="connsiteX27" fmla="*/ 8062368 w 12247869"/>
              <a:gd name="connsiteY27" fmla="*/ 1752062 h 1874611"/>
              <a:gd name="connsiteX28" fmla="*/ 7854978 w 12247869"/>
              <a:gd name="connsiteY28" fmla="*/ 1761489 h 1874611"/>
              <a:gd name="connsiteX29" fmla="*/ 7666442 w 12247869"/>
              <a:gd name="connsiteY29" fmla="*/ 1761489 h 1874611"/>
              <a:gd name="connsiteX30" fmla="*/ 7440198 w 12247869"/>
              <a:gd name="connsiteY30" fmla="*/ 1770916 h 1874611"/>
              <a:gd name="connsiteX31" fmla="*/ 7176248 w 12247869"/>
              <a:gd name="connsiteY31" fmla="*/ 1770916 h 1874611"/>
              <a:gd name="connsiteX32" fmla="*/ 6836883 w 12247869"/>
              <a:gd name="connsiteY32" fmla="*/ 1761489 h 1874611"/>
              <a:gd name="connsiteX33" fmla="*/ 6374970 w 12247869"/>
              <a:gd name="connsiteY33" fmla="*/ 1733209 h 1874611"/>
              <a:gd name="connsiteX34" fmla="*/ 5903629 w 12247869"/>
              <a:gd name="connsiteY34" fmla="*/ 1704928 h 1874611"/>
              <a:gd name="connsiteX35" fmla="*/ 5451143 w 12247869"/>
              <a:gd name="connsiteY35" fmla="*/ 1648367 h 1874611"/>
              <a:gd name="connsiteX36" fmla="*/ 5017510 w 12247869"/>
              <a:gd name="connsiteY36" fmla="*/ 1591806 h 1874611"/>
              <a:gd name="connsiteX37" fmla="*/ 4451902 w 12247869"/>
              <a:gd name="connsiteY37" fmla="*/ 1525819 h 1874611"/>
              <a:gd name="connsiteX38" fmla="*/ 4015128 w 12247869"/>
              <a:gd name="connsiteY38" fmla="*/ 1489698 h 1874611"/>
              <a:gd name="connsiteX39" fmla="*/ 3650623 w 12247869"/>
              <a:gd name="connsiteY39" fmla="*/ 1450405 h 1874611"/>
              <a:gd name="connsiteX40" fmla="*/ 3326970 w 12247869"/>
              <a:gd name="connsiteY40" fmla="*/ 1404857 h 1874611"/>
              <a:gd name="connsiteX41" fmla="*/ 3028454 w 12247869"/>
              <a:gd name="connsiteY41" fmla="*/ 1384417 h 1874611"/>
              <a:gd name="connsiteX42" fmla="*/ 2679662 w 12247869"/>
              <a:gd name="connsiteY42" fmla="*/ 1374990 h 1874611"/>
              <a:gd name="connsiteX43" fmla="*/ 2378005 w 12247869"/>
              <a:gd name="connsiteY43" fmla="*/ 1393844 h 1874611"/>
              <a:gd name="connsiteX44" fmla="*/ 2132908 w 12247869"/>
              <a:gd name="connsiteY44" fmla="*/ 1403270 h 1874611"/>
              <a:gd name="connsiteX45" fmla="*/ 1784116 w 12247869"/>
              <a:gd name="connsiteY45" fmla="*/ 1450404 h 1874611"/>
              <a:gd name="connsiteX46" fmla="*/ 1501312 w 12247869"/>
              <a:gd name="connsiteY46" fmla="*/ 1488112 h 1874611"/>
              <a:gd name="connsiteX47" fmla="*/ 1293922 w 12247869"/>
              <a:gd name="connsiteY47" fmla="*/ 1525819 h 1874611"/>
              <a:gd name="connsiteX48" fmla="*/ 1086532 w 12247869"/>
              <a:gd name="connsiteY48" fmla="*/ 1563526 h 1874611"/>
              <a:gd name="connsiteX49" fmla="*/ 832009 w 12247869"/>
              <a:gd name="connsiteY49" fmla="*/ 1629514 h 1874611"/>
              <a:gd name="connsiteX50" fmla="*/ 634046 w 12247869"/>
              <a:gd name="connsiteY50" fmla="*/ 1676648 h 1874611"/>
              <a:gd name="connsiteX51" fmla="*/ 454937 w 12247869"/>
              <a:gd name="connsiteY51" fmla="*/ 1733209 h 1874611"/>
              <a:gd name="connsiteX52" fmla="*/ 190986 w 12247869"/>
              <a:gd name="connsiteY52" fmla="*/ 1818050 h 1874611"/>
              <a:gd name="connsiteX53" fmla="*/ 49584 w 12247869"/>
              <a:gd name="connsiteY53" fmla="*/ 1874611 h 1874611"/>
              <a:gd name="connsiteX54" fmla="*/ 40158 w 12247869"/>
              <a:gd name="connsiteY54" fmla="*/ 897618 h 1874611"/>
              <a:gd name="connsiteX55" fmla="*/ 30730 w 12247869"/>
              <a:gd name="connsiteY55" fmla="*/ 55237 h 1874611"/>
              <a:gd name="connsiteX0" fmla="*/ 102 w 12217241"/>
              <a:gd name="connsiteY0" fmla="*/ 6072 h 1825446"/>
              <a:gd name="connsiteX1" fmla="*/ 471444 w 12217241"/>
              <a:gd name="connsiteY1" fmla="*/ 18893 h 1825446"/>
              <a:gd name="connsiteX2" fmla="*/ 2460499 w 12217241"/>
              <a:gd name="connsiteY2" fmla="*/ 39 h 1825446"/>
              <a:gd name="connsiteX3" fmla="*/ 12207814 w 12217241"/>
              <a:gd name="connsiteY3" fmla="*/ 24926 h 1825446"/>
              <a:gd name="connsiteX4" fmla="*/ 12217241 w 12217241"/>
              <a:gd name="connsiteY4" fmla="*/ 1344679 h 1825446"/>
              <a:gd name="connsiteX5" fmla="*/ 11962717 w 12217241"/>
              <a:gd name="connsiteY5" fmla="*/ 1372959 h 1825446"/>
              <a:gd name="connsiteX6" fmla="*/ 11698766 w 12217241"/>
              <a:gd name="connsiteY6" fmla="*/ 1410666 h 1825446"/>
              <a:gd name="connsiteX7" fmla="*/ 11340548 w 12217241"/>
              <a:gd name="connsiteY7" fmla="*/ 1429520 h 1825446"/>
              <a:gd name="connsiteX8" fmla="*/ 11048317 w 12217241"/>
              <a:gd name="connsiteY8" fmla="*/ 1467227 h 1825446"/>
              <a:gd name="connsiteX9" fmla="*/ 10888061 w 12217241"/>
              <a:gd name="connsiteY9" fmla="*/ 1486081 h 1825446"/>
              <a:gd name="connsiteX10" fmla="*/ 10718379 w 12217241"/>
              <a:gd name="connsiteY10" fmla="*/ 1504934 h 1825446"/>
              <a:gd name="connsiteX11" fmla="*/ 10586403 w 12217241"/>
              <a:gd name="connsiteY11" fmla="*/ 1514361 h 1825446"/>
              <a:gd name="connsiteX12" fmla="*/ 10473282 w 12217241"/>
              <a:gd name="connsiteY12" fmla="*/ 1523788 h 1825446"/>
              <a:gd name="connsiteX13" fmla="*/ 10303599 w 12217241"/>
              <a:gd name="connsiteY13" fmla="*/ 1542641 h 1825446"/>
              <a:gd name="connsiteX14" fmla="*/ 10181051 w 12217241"/>
              <a:gd name="connsiteY14" fmla="*/ 1552068 h 1825446"/>
              <a:gd name="connsiteX15" fmla="*/ 10077356 w 12217241"/>
              <a:gd name="connsiteY15" fmla="*/ 1552068 h 1825446"/>
              <a:gd name="connsiteX16" fmla="*/ 9907674 w 12217241"/>
              <a:gd name="connsiteY16" fmla="*/ 1570922 h 1825446"/>
              <a:gd name="connsiteX17" fmla="*/ 9785125 w 12217241"/>
              <a:gd name="connsiteY17" fmla="*/ 1589775 h 1825446"/>
              <a:gd name="connsiteX18" fmla="*/ 9662577 w 12217241"/>
              <a:gd name="connsiteY18" fmla="*/ 1589775 h 1825446"/>
              <a:gd name="connsiteX19" fmla="*/ 9558882 w 12217241"/>
              <a:gd name="connsiteY19" fmla="*/ 1589775 h 1825446"/>
              <a:gd name="connsiteX20" fmla="*/ 9398626 w 12217241"/>
              <a:gd name="connsiteY20" fmla="*/ 1608629 h 1825446"/>
              <a:gd name="connsiteX21" fmla="*/ 9285504 w 12217241"/>
              <a:gd name="connsiteY21" fmla="*/ 1618056 h 1825446"/>
              <a:gd name="connsiteX22" fmla="*/ 9002700 w 12217241"/>
              <a:gd name="connsiteY22" fmla="*/ 1646336 h 1825446"/>
              <a:gd name="connsiteX23" fmla="*/ 8814164 w 12217241"/>
              <a:gd name="connsiteY23" fmla="*/ 1655763 h 1825446"/>
              <a:gd name="connsiteX24" fmla="*/ 8672762 w 12217241"/>
              <a:gd name="connsiteY24" fmla="*/ 1665190 h 1825446"/>
              <a:gd name="connsiteX25" fmla="*/ 8446519 w 12217241"/>
              <a:gd name="connsiteY25" fmla="*/ 1674617 h 1825446"/>
              <a:gd name="connsiteX26" fmla="*/ 8276836 w 12217241"/>
              <a:gd name="connsiteY26" fmla="*/ 1684044 h 1825446"/>
              <a:gd name="connsiteX27" fmla="*/ 8031740 w 12217241"/>
              <a:gd name="connsiteY27" fmla="*/ 1702897 h 1825446"/>
              <a:gd name="connsiteX28" fmla="*/ 7824350 w 12217241"/>
              <a:gd name="connsiteY28" fmla="*/ 1712324 h 1825446"/>
              <a:gd name="connsiteX29" fmla="*/ 7635814 w 12217241"/>
              <a:gd name="connsiteY29" fmla="*/ 1712324 h 1825446"/>
              <a:gd name="connsiteX30" fmla="*/ 7409570 w 12217241"/>
              <a:gd name="connsiteY30" fmla="*/ 1721751 h 1825446"/>
              <a:gd name="connsiteX31" fmla="*/ 7145620 w 12217241"/>
              <a:gd name="connsiteY31" fmla="*/ 1721751 h 1825446"/>
              <a:gd name="connsiteX32" fmla="*/ 6806255 w 12217241"/>
              <a:gd name="connsiteY32" fmla="*/ 1712324 h 1825446"/>
              <a:gd name="connsiteX33" fmla="*/ 6344342 w 12217241"/>
              <a:gd name="connsiteY33" fmla="*/ 1684044 h 1825446"/>
              <a:gd name="connsiteX34" fmla="*/ 5873001 w 12217241"/>
              <a:gd name="connsiteY34" fmla="*/ 1655763 h 1825446"/>
              <a:gd name="connsiteX35" fmla="*/ 5420515 w 12217241"/>
              <a:gd name="connsiteY35" fmla="*/ 1599202 h 1825446"/>
              <a:gd name="connsiteX36" fmla="*/ 4986882 w 12217241"/>
              <a:gd name="connsiteY36" fmla="*/ 1542641 h 1825446"/>
              <a:gd name="connsiteX37" fmla="*/ 4421274 w 12217241"/>
              <a:gd name="connsiteY37" fmla="*/ 1476654 h 1825446"/>
              <a:gd name="connsiteX38" fmla="*/ 3984500 w 12217241"/>
              <a:gd name="connsiteY38" fmla="*/ 1440533 h 1825446"/>
              <a:gd name="connsiteX39" fmla="*/ 3619995 w 12217241"/>
              <a:gd name="connsiteY39" fmla="*/ 1401240 h 1825446"/>
              <a:gd name="connsiteX40" fmla="*/ 3296342 w 12217241"/>
              <a:gd name="connsiteY40" fmla="*/ 1355692 h 1825446"/>
              <a:gd name="connsiteX41" fmla="*/ 2997826 w 12217241"/>
              <a:gd name="connsiteY41" fmla="*/ 1335252 h 1825446"/>
              <a:gd name="connsiteX42" fmla="*/ 2649034 w 12217241"/>
              <a:gd name="connsiteY42" fmla="*/ 1325825 h 1825446"/>
              <a:gd name="connsiteX43" fmla="*/ 2347377 w 12217241"/>
              <a:gd name="connsiteY43" fmla="*/ 1344679 h 1825446"/>
              <a:gd name="connsiteX44" fmla="*/ 2102280 w 12217241"/>
              <a:gd name="connsiteY44" fmla="*/ 1354105 h 1825446"/>
              <a:gd name="connsiteX45" fmla="*/ 1753488 w 12217241"/>
              <a:gd name="connsiteY45" fmla="*/ 1401239 h 1825446"/>
              <a:gd name="connsiteX46" fmla="*/ 1470684 w 12217241"/>
              <a:gd name="connsiteY46" fmla="*/ 1438947 h 1825446"/>
              <a:gd name="connsiteX47" fmla="*/ 1263294 w 12217241"/>
              <a:gd name="connsiteY47" fmla="*/ 1476654 h 1825446"/>
              <a:gd name="connsiteX48" fmla="*/ 1055904 w 12217241"/>
              <a:gd name="connsiteY48" fmla="*/ 1514361 h 1825446"/>
              <a:gd name="connsiteX49" fmla="*/ 801381 w 12217241"/>
              <a:gd name="connsiteY49" fmla="*/ 1580349 h 1825446"/>
              <a:gd name="connsiteX50" fmla="*/ 603418 w 12217241"/>
              <a:gd name="connsiteY50" fmla="*/ 1627483 h 1825446"/>
              <a:gd name="connsiteX51" fmla="*/ 424309 w 12217241"/>
              <a:gd name="connsiteY51" fmla="*/ 1684044 h 1825446"/>
              <a:gd name="connsiteX52" fmla="*/ 160358 w 12217241"/>
              <a:gd name="connsiteY52" fmla="*/ 1768885 h 1825446"/>
              <a:gd name="connsiteX53" fmla="*/ 18956 w 12217241"/>
              <a:gd name="connsiteY53" fmla="*/ 1825446 h 1825446"/>
              <a:gd name="connsiteX54" fmla="*/ 9530 w 12217241"/>
              <a:gd name="connsiteY54" fmla="*/ 848453 h 1825446"/>
              <a:gd name="connsiteX55" fmla="*/ 102 w 12217241"/>
              <a:gd name="connsiteY55" fmla="*/ 6072 h 1825446"/>
              <a:gd name="connsiteX0" fmla="*/ 30730 w 12247869"/>
              <a:gd name="connsiteY0" fmla="*/ 57970 h 1877344"/>
              <a:gd name="connsiteX1" fmla="*/ 502072 w 12247869"/>
              <a:gd name="connsiteY1" fmla="*/ 61500 h 1877344"/>
              <a:gd name="connsiteX2" fmla="*/ 2491127 w 12247869"/>
              <a:gd name="connsiteY2" fmla="*/ 51937 h 1877344"/>
              <a:gd name="connsiteX3" fmla="*/ 12238442 w 12247869"/>
              <a:gd name="connsiteY3" fmla="*/ 76824 h 1877344"/>
              <a:gd name="connsiteX4" fmla="*/ 12247869 w 12247869"/>
              <a:gd name="connsiteY4" fmla="*/ 1396577 h 1877344"/>
              <a:gd name="connsiteX5" fmla="*/ 11993345 w 12247869"/>
              <a:gd name="connsiteY5" fmla="*/ 1424857 h 1877344"/>
              <a:gd name="connsiteX6" fmla="*/ 11729394 w 12247869"/>
              <a:gd name="connsiteY6" fmla="*/ 1462564 h 1877344"/>
              <a:gd name="connsiteX7" fmla="*/ 11371176 w 12247869"/>
              <a:gd name="connsiteY7" fmla="*/ 1481418 h 1877344"/>
              <a:gd name="connsiteX8" fmla="*/ 11078945 w 12247869"/>
              <a:gd name="connsiteY8" fmla="*/ 1519125 h 1877344"/>
              <a:gd name="connsiteX9" fmla="*/ 10918689 w 12247869"/>
              <a:gd name="connsiteY9" fmla="*/ 1537979 h 1877344"/>
              <a:gd name="connsiteX10" fmla="*/ 10749007 w 12247869"/>
              <a:gd name="connsiteY10" fmla="*/ 1556832 h 1877344"/>
              <a:gd name="connsiteX11" fmla="*/ 10617031 w 12247869"/>
              <a:gd name="connsiteY11" fmla="*/ 1566259 h 1877344"/>
              <a:gd name="connsiteX12" fmla="*/ 10503910 w 12247869"/>
              <a:gd name="connsiteY12" fmla="*/ 1575686 h 1877344"/>
              <a:gd name="connsiteX13" fmla="*/ 10334227 w 12247869"/>
              <a:gd name="connsiteY13" fmla="*/ 1594539 h 1877344"/>
              <a:gd name="connsiteX14" fmla="*/ 10211679 w 12247869"/>
              <a:gd name="connsiteY14" fmla="*/ 1603966 h 1877344"/>
              <a:gd name="connsiteX15" fmla="*/ 10107984 w 12247869"/>
              <a:gd name="connsiteY15" fmla="*/ 1603966 h 1877344"/>
              <a:gd name="connsiteX16" fmla="*/ 9938302 w 12247869"/>
              <a:gd name="connsiteY16" fmla="*/ 1622820 h 1877344"/>
              <a:gd name="connsiteX17" fmla="*/ 9815753 w 12247869"/>
              <a:gd name="connsiteY17" fmla="*/ 1641673 h 1877344"/>
              <a:gd name="connsiteX18" fmla="*/ 9693205 w 12247869"/>
              <a:gd name="connsiteY18" fmla="*/ 1641673 h 1877344"/>
              <a:gd name="connsiteX19" fmla="*/ 9589510 w 12247869"/>
              <a:gd name="connsiteY19" fmla="*/ 1641673 h 1877344"/>
              <a:gd name="connsiteX20" fmla="*/ 9429254 w 12247869"/>
              <a:gd name="connsiteY20" fmla="*/ 1660527 h 1877344"/>
              <a:gd name="connsiteX21" fmla="*/ 9316132 w 12247869"/>
              <a:gd name="connsiteY21" fmla="*/ 1669954 h 1877344"/>
              <a:gd name="connsiteX22" fmla="*/ 9033328 w 12247869"/>
              <a:gd name="connsiteY22" fmla="*/ 1698234 h 1877344"/>
              <a:gd name="connsiteX23" fmla="*/ 8844792 w 12247869"/>
              <a:gd name="connsiteY23" fmla="*/ 1707661 h 1877344"/>
              <a:gd name="connsiteX24" fmla="*/ 8703390 w 12247869"/>
              <a:gd name="connsiteY24" fmla="*/ 1717088 h 1877344"/>
              <a:gd name="connsiteX25" fmla="*/ 8477147 w 12247869"/>
              <a:gd name="connsiteY25" fmla="*/ 1726515 h 1877344"/>
              <a:gd name="connsiteX26" fmla="*/ 8307464 w 12247869"/>
              <a:gd name="connsiteY26" fmla="*/ 1735942 h 1877344"/>
              <a:gd name="connsiteX27" fmla="*/ 8062368 w 12247869"/>
              <a:gd name="connsiteY27" fmla="*/ 1754795 h 1877344"/>
              <a:gd name="connsiteX28" fmla="*/ 7854978 w 12247869"/>
              <a:gd name="connsiteY28" fmla="*/ 1764222 h 1877344"/>
              <a:gd name="connsiteX29" fmla="*/ 7666442 w 12247869"/>
              <a:gd name="connsiteY29" fmla="*/ 1764222 h 1877344"/>
              <a:gd name="connsiteX30" fmla="*/ 7440198 w 12247869"/>
              <a:gd name="connsiteY30" fmla="*/ 1773649 h 1877344"/>
              <a:gd name="connsiteX31" fmla="*/ 7176248 w 12247869"/>
              <a:gd name="connsiteY31" fmla="*/ 1773649 h 1877344"/>
              <a:gd name="connsiteX32" fmla="*/ 6836883 w 12247869"/>
              <a:gd name="connsiteY32" fmla="*/ 1764222 h 1877344"/>
              <a:gd name="connsiteX33" fmla="*/ 6374970 w 12247869"/>
              <a:gd name="connsiteY33" fmla="*/ 1735942 h 1877344"/>
              <a:gd name="connsiteX34" fmla="*/ 5903629 w 12247869"/>
              <a:gd name="connsiteY34" fmla="*/ 1707661 h 1877344"/>
              <a:gd name="connsiteX35" fmla="*/ 5451143 w 12247869"/>
              <a:gd name="connsiteY35" fmla="*/ 1651100 h 1877344"/>
              <a:gd name="connsiteX36" fmla="*/ 5017510 w 12247869"/>
              <a:gd name="connsiteY36" fmla="*/ 1594539 h 1877344"/>
              <a:gd name="connsiteX37" fmla="*/ 4451902 w 12247869"/>
              <a:gd name="connsiteY37" fmla="*/ 1528552 h 1877344"/>
              <a:gd name="connsiteX38" fmla="*/ 4015128 w 12247869"/>
              <a:gd name="connsiteY38" fmla="*/ 1492431 h 1877344"/>
              <a:gd name="connsiteX39" fmla="*/ 3650623 w 12247869"/>
              <a:gd name="connsiteY39" fmla="*/ 1453138 h 1877344"/>
              <a:gd name="connsiteX40" fmla="*/ 3326970 w 12247869"/>
              <a:gd name="connsiteY40" fmla="*/ 1407590 h 1877344"/>
              <a:gd name="connsiteX41" fmla="*/ 3028454 w 12247869"/>
              <a:gd name="connsiteY41" fmla="*/ 1387150 h 1877344"/>
              <a:gd name="connsiteX42" fmla="*/ 2679662 w 12247869"/>
              <a:gd name="connsiteY42" fmla="*/ 1377723 h 1877344"/>
              <a:gd name="connsiteX43" fmla="*/ 2378005 w 12247869"/>
              <a:gd name="connsiteY43" fmla="*/ 1396577 h 1877344"/>
              <a:gd name="connsiteX44" fmla="*/ 2132908 w 12247869"/>
              <a:gd name="connsiteY44" fmla="*/ 1406003 h 1877344"/>
              <a:gd name="connsiteX45" fmla="*/ 1784116 w 12247869"/>
              <a:gd name="connsiteY45" fmla="*/ 1453137 h 1877344"/>
              <a:gd name="connsiteX46" fmla="*/ 1501312 w 12247869"/>
              <a:gd name="connsiteY46" fmla="*/ 1490845 h 1877344"/>
              <a:gd name="connsiteX47" fmla="*/ 1293922 w 12247869"/>
              <a:gd name="connsiteY47" fmla="*/ 1528552 h 1877344"/>
              <a:gd name="connsiteX48" fmla="*/ 1086532 w 12247869"/>
              <a:gd name="connsiteY48" fmla="*/ 1566259 h 1877344"/>
              <a:gd name="connsiteX49" fmla="*/ 832009 w 12247869"/>
              <a:gd name="connsiteY49" fmla="*/ 1632247 h 1877344"/>
              <a:gd name="connsiteX50" fmla="*/ 634046 w 12247869"/>
              <a:gd name="connsiteY50" fmla="*/ 1679381 h 1877344"/>
              <a:gd name="connsiteX51" fmla="*/ 454937 w 12247869"/>
              <a:gd name="connsiteY51" fmla="*/ 1735942 h 1877344"/>
              <a:gd name="connsiteX52" fmla="*/ 190986 w 12247869"/>
              <a:gd name="connsiteY52" fmla="*/ 1820783 h 1877344"/>
              <a:gd name="connsiteX53" fmla="*/ 49584 w 12247869"/>
              <a:gd name="connsiteY53" fmla="*/ 1877344 h 1877344"/>
              <a:gd name="connsiteX54" fmla="*/ 40158 w 12247869"/>
              <a:gd name="connsiteY54" fmla="*/ 900351 h 1877344"/>
              <a:gd name="connsiteX55" fmla="*/ 30730 w 12247869"/>
              <a:gd name="connsiteY55" fmla="*/ 57970 h 1877344"/>
              <a:gd name="connsiteX0" fmla="*/ 102 w 12217241"/>
              <a:gd name="connsiteY0" fmla="*/ 6107 h 1825481"/>
              <a:gd name="connsiteX1" fmla="*/ 471444 w 12217241"/>
              <a:gd name="connsiteY1" fmla="*/ 9637 h 1825481"/>
              <a:gd name="connsiteX2" fmla="*/ 2460499 w 12217241"/>
              <a:gd name="connsiteY2" fmla="*/ 74 h 1825481"/>
              <a:gd name="connsiteX3" fmla="*/ 12207814 w 12217241"/>
              <a:gd name="connsiteY3" fmla="*/ 24961 h 1825481"/>
              <a:gd name="connsiteX4" fmla="*/ 12217241 w 12217241"/>
              <a:gd name="connsiteY4" fmla="*/ 1344714 h 1825481"/>
              <a:gd name="connsiteX5" fmla="*/ 11962717 w 12217241"/>
              <a:gd name="connsiteY5" fmla="*/ 1372994 h 1825481"/>
              <a:gd name="connsiteX6" fmla="*/ 11698766 w 12217241"/>
              <a:gd name="connsiteY6" fmla="*/ 1410701 h 1825481"/>
              <a:gd name="connsiteX7" fmla="*/ 11340548 w 12217241"/>
              <a:gd name="connsiteY7" fmla="*/ 1429555 h 1825481"/>
              <a:gd name="connsiteX8" fmla="*/ 11048317 w 12217241"/>
              <a:gd name="connsiteY8" fmla="*/ 1467262 h 1825481"/>
              <a:gd name="connsiteX9" fmla="*/ 10888061 w 12217241"/>
              <a:gd name="connsiteY9" fmla="*/ 1486116 h 1825481"/>
              <a:gd name="connsiteX10" fmla="*/ 10718379 w 12217241"/>
              <a:gd name="connsiteY10" fmla="*/ 1504969 h 1825481"/>
              <a:gd name="connsiteX11" fmla="*/ 10586403 w 12217241"/>
              <a:gd name="connsiteY11" fmla="*/ 1514396 h 1825481"/>
              <a:gd name="connsiteX12" fmla="*/ 10473282 w 12217241"/>
              <a:gd name="connsiteY12" fmla="*/ 1523823 h 1825481"/>
              <a:gd name="connsiteX13" fmla="*/ 10303599 w 12217241"/>
              <a:gd name="connsiteY13" fmla="*/ 1542676 h 1825481"/>
              <a:gd name="connsiteX14" fmla="*/ 10181051 w 12217241"/>
              <a:gd name="connsiteY14" fmla="*/ 1552103 h 1825481"/>
              <a:gd name="connsiteX15" fmla="*/ 10077356 w 12217241"/>
              <a:gd name="connsiteY15" fmla="*/ 1552103 h 1825481"/>
              <a:gd name="connsiteX16" fmla="*/ 9907674 w 12217241"/>
              <a:gd name="connsiteY16" fmla="*/ 1570957 h 1825481"/>
              <a:gd name="connsiteX17" fmla="*/ 9785125 w 12217241"/>
              <a:gd name="connsiteY17" fmla="*/ 1589810 h 1825481"/>
              <a:gd name="connsiteX18" fmla="*/ 9662577 w 12217241"/>
              <a:gd name="connsiteY18" fmla="*/ 1589810 h 1825481"/>
              <a:gd name="connsiteX19" fmla="*/ 9558882 w 12217241"/>
              <a:gd name="connsiteY19" fmla="*/ 1589810 h 1825481"/>
              <a:gd name="connsiteX20" fmla="*/ 9398626 w 12217241"/>
              <a:gd name="connsiteY20" fmla="*/ 1608664 h 1825481"/>
              <a:gd name="connsiteX21" fmla="*/ 9285504 w 12217241"/>
              <a:gd name="connsiteY21" fmla="*/ 1618091 h 1825481"/>
              <a:gd name="connsiteX22" fmla="*/ 9002700 w 12217241"/>
              <a:gd name="connsiteY22" fmla="*/ 1646371 h 1825481"/>
              <a:gd name="connsiteX23" fmla="*/ 8814164 w 12217241"/>
              <a:gd name="connsiteY23" fmla="*/ 1655798 h 1825481"/>
              <a:gd name="connsiteX24" fmla="*/ 8672762 w 12217241"/>
              <a:gd name="connsiteY24" fmla="*/ 1665225 h 1825481"/>
              <a:gd name="connsiteX25" fmla="*/ 8446519 w 12217241"/>
              <a:gd name="connsiteY25" fmla="*/ 1674652 h 1825481"/>
              <a:gd name="connsiteX26" fmla="*/ 8276836 w 12217241"/>
              <a:gd name="connsiteY26" fmla="*/ 1684079 h 1825481"/>
              <a:gd name="connsiteX27" fmla="*/ 8031740 w 12217241"/>
              <a:gd name="connsiteY27" fmla="*/ 1702932 h 1825481"/>
              <a:gd name="connsiteX28" fmla="*/ 7824350 w 12217241"/>
              <a:gd name="connsiteY28" fmla="*/ 1712359 h 1825481"/>
              <a:gd name="connsiteX29" fmla="*/ 7635814 w 12217241"/>
              <a:gd name="connsiteY29" fmla="*/ 1712359 h 1825481"/>
              <a:gd name="connsiteX30" fmla="*/ 7409570 w 12217241"/>
              <a:gd name="connsiteY30" fmla="*/ 1721786 h 1825481"/>
              <a:gd name="connsiteX31" fmla="*/ 7145620 w 12217241"/>
              <a:gd name="connsiteY31" fmla="*/ 1721786 h 1825481"/>
              <a:gd name="connsiteX32" fmla="*/ 6806255 w 12217241"/>
              <a:gd name="connsiteY32" fmla="*/ 1712359 h 1825481"/>
              <a:gd name="connsiteX33" fmla="*/ 6344342 w 12217241"/>
              <a:gd name="connsiteY33" fmla="*/ 1684079 h 1825481"/>
              <a:gd name="connsiteX34" fmla="*/ 5873001 w 12217241"/>
              <a:gd name="connsiteY34" fmla="*/ 1655798 h 1825481"/>
              <a:gd name="connsiteX35" fmla="*/ 5420515 w 12217241"/>
              <a:gd name="connsiteY35" fmla="*/ 1599237 h 1825481"/>
              <a:gd name="connsiteX36" fmla="*/ 4986882 w 12217241"/>
              <a:gd name="connsiteY36" fmla="*/ 1542676 h 1825481"/>
              <a:gd name="connsiteX37" fmla="*/ 4421274 w 12217241"/>
              <a:gd name="connsiteY37" fmla="*/ 1476689 h 1825481"/>
              <a:gd name="connsiteX38" fmla="*/ 3984500 w 12217241"/>
              <a:gd name="connsiteY38" fmla="*/ 1440568 h 1825481"/>
              <a:gd name="connsiteX39" fmla="*/ 3619995 w 12217241"/>
              <a:gd name="connsiteY39" fmla="*/ 1401275 h 1825481"/>
              <a:gd name="connsiteX40" fmla="*/ 3296342 w 12217241"/>
              <a:gd name="connsiteY40" fmla="*/ 1355727 h 1825481"/>
              <a:gd name="connsiteX41" fmla="*/ 2997826 w 12217241"/>
              <a:gd name="connsiteY41" fmla="*/ 1335287 h 1825481"/>
              <a:gd name="connsiteX42" fmla="*/ 2649034 w 12217241"/>
              <a:gd name="connsiteY42" fmla="*/ 1325860 h 1825481"/>
              <a:gd name="connsiteX43" fmla="*/ 2347377 w 12217241"/>
              <a:gd name="connsiteY43" fmla="*/ 1344714 h 1825481"/>
              <a:gd name="connsiteX44" fmla="*/ 2102280 w 12217241"/>
              <a:gd name="connsiteY44" fmla="*/ 1354140 h 1825481"/>
              <a:gd name="connsiteX45" fmla="*/ 1753488 w 12217241"/>
              <a:gd name="connsiteY45" fmla="*/ 1401274 h 1825481"/>
              <a:gd name="connsiteX46" fmla="*/ 1470684 w 12217241"/>
              <a:gd name="connsiteY46" fmla="*/ 1438982 h 1825481"/>
              <a:gd name="connsiteX47" fmla="*/ 1263294 w 12217241"/>
              <a:gd name="connsiteY47" fmla="*/ 1476689 h 1825481"/>
              <a:gd name="connsiteX48" fmla="*/ 1055904 w 12217241"/>
              <a:gd name="connsiteY48" fmla="*/ 1514396 h 1825481"/>
              <a:gd name="connsiteX49" fmla="*/ 801381 w 12217241"/>
              <a:gd name="connsiteY49" fmla="*/ 1580384 h 1825481"/>
              <a:gd name="connsiteX50" fmla="*/ 603418 w 12217241"/>
              <a:gd name="connsiteY50" fmla="*/ 1627518 h 1825481"/>
              <a:gd name="connsiteX51" fmla="*/ 424309 w 12217241"/>
              <a:gd name="connsiteY51" fmla="*/ 1684079 h 1825481"/>
              <a:gd name="connsiteX52" fmla="*/ 160358 w 12217241"/>
              <a:gd name="connsiteY52" fmla="*/ 1768920 h 1825481"/>
              <a:gd name="connsiteX53" fmla="*/ 18956 w 12217241"/>
              <a:gd name="connsiteY53" fmla="*/ 1825481 h 1825481"/>
              <a:gd name="connsiteX54" fmla="*/ 9530 w 12217241"/>
              <a:gd name="connsiteY54" fmla="*/ 848488 h 1825481"/>
              <a:gd name="connsiteX55" fmla="*/ 102 w 12217241"/>
              <a:gd name="connsiteY55" fmla="*/ 6107 h 1825481"/>
              <a:gd name="connsiteX0" fmla="*/ 28175 w 12245314"/>
              <a:gd name="connsiteY0" fmla="*/ 55913 h 1875287"/>
              <a:gd name="connsiteX1" fmla="*/ 499517 w 12245314"/>
              <a:gd name="connsiteY1" fmla="*/ 59443 h 1875287"/>
              <a:gd name="connsiteX2" fmla="*/ 2488572 w 12245314"/>
              <a:gd name="connsiteY2" fmla="*/ 49880 h 1875287"/>
              <a:gd name="connsiteX3" fmla="*/ 12235887 w 12245314"/>
              <a:gd name="connsiteY3" fmla="*/ 74767 h 1875287"/>
              <a:gd name="connsiteX4" fmla="*/ 12245314 w 12245314"/>
              <a:gd name="connsiteY4" fmla="*/ 1394520 h 1875287"/>
              <a:gd name="connsiteX5" fmla="*/ 11990790 w 12245314"/>
              <a:gd name="connsiteY5" fmla="*/ 1422800 h 1875287"/>
              <a:gd name="connsiteX6" fmla="*/ 11726839 w 12245314"/>
              <a:gd name="connsiteY6" fmla="*/ 1460507 h 1875287"/>
              <a:gd name="connsiteX7" fmla="*/ 11368621 w 12245314"/>
              <a:gd name="connsiteY7" fmla="*/ 1479361 h 1875287"/>
              <a:gd name="connsiteX8" fmla="*/ 11076390 w 12245314"/>
              <a:gd name="connsiteY8" fmla="*/ 1517068 h 1875287"/>
              <a:gd name="connsiteX9" fmla="*/ 10916134 w 12245314"/>
              <a:gd name="connsiteY9" fmla="*/ 1535922 h 1875287"/>
              <a:gd name="connsiteX10" fmla="*/ 10746452 w 12245314"/>
              <a:gd name="connsiteY10" fmla="*/ 1554775 h 1875287"/>
              <a:gd name="connsiteX11" fmla="*/ 10614476 w 12245314"/>
              <a:gd name="connsiteY11" fmla="*/ 1564202 h 1875287"/>
              <a:gd name="connsiteX12" fmla="*/ 10501355 w 12245314"/>
              <a:gd name="connsiteY12" fmla="*/ 1573629 h 1875287"/>
              <a:gd name="connsiteX13" fmla="*/ 10331672 w 12245314"/>
              <a:gd name="connsiteY13" fmla="*/ 1592482 h 1875287"/>
              <a:gd name="connsiteX14" fmla="*/ 10209124 w 12245314"/>
              <a:gd name="connsiteY14" fmla="*/ 1601909 h 1875287"/>
              <a:gd name="connsiteX15" fmla="*/ 10105429 w 12245314"/>
              <a:gd name="connsiteY15" fmla="*/ 1601909 h 1875287"/>
              <a:gd name="connsiteX16" fmla="*/ 9935747 w 12245314"/>
              <a:gd name="connsiteY16" fmla="*/ 1620763 h 1875287"/>
              <a:gd name="connsiteX17" fmla="*/ 9813198 w 12245314"/>
              <a:gd name="connsiteY17" fmla="*/ 1639616 h 1875287"/>
              <a:gd name="connsiteX18" fmla="*/ 9690650 w 12245314"/>
              <a:gd name="connsiteY18" fmla="*/ 1639616 h 1875287"/>
              <a:gd name="connsiteX19" fmla="*/ 9586955 w 12245314"/>
              <a:gd name="connsiteY19" fmla="*/ 1639616 h 1875287"/>
              <a:gd name="connsiteX20" fmla="*/ 9426699 w 12245314"/>
              <a:gd name="connsiteY20" fmla="*/ 1658470 h 1875287"/>
              <a:gd name="connsiteX21" fmla="*/ 9313577 w 12245314"/>
              <a:gd name="connsiteY21" fmla="*/ 1667897 h 1875287"/>
              <a:gd name="connsiteX22" fmla="*/ 9030773 w 12245314"/>
              <a:gd name="connsiteY22" fmla="*/ 1696177 h 1875287"/>
              <a:gd name="connsiteX23" fmla="*/ 8842237 w 12245314"/>
              <a:gd name="connsiteY23" fmla="*/ 1705604 h 1875287"/>
              <a:gd name="connsiteX24" fmla="*/ 8700835 w 12245314"/>
              <a:gd name="connsiteY24" fmla="*/ 1715031 h 1875287"/>
              <a:gd name="connsiteX25" fmla="*/ 8474592 w 12245314"/>
              <a:gd name="connsiteY25" fmla="*/ 1724458 h 1875287"/>
              <a:gd name="connsiteX26" fmla="*/ 8304909 w 12245314"/>
              <a:gd name="connsiteY26" fmla="*/ 1733885 h 1875287"/>
              <a:gd name="connsiteX27" fmla="*/ 8059813 w 12245314"/>
              <a:gd name="connsiteY27" fmla="*/ 1752738 h 1875287"/>
              <a:gd name="connsiteX28" fmla="*/ 7852423 w 12245314"/>
              <a:gd name="connsiteY28" fmla="*/ 1762165 h 1875287"/>
              <a:gd name="connsiteX29" fmla="*/ 7663887 w 12245314"/>
              <a:gd name="connsiteY29" fmla="*/ 1762165 h 1875287"/>
              <a:gd name="connsiteX30" fmla="*/ 7437643 w 12245314"/>
              <a:gd name="connsiteY30" fmla="*/ 1771592 h 1875287"/>
              <a:gd name="connsiteX31" fmla="*/ 7173693 w 12245314"/>
              <a:gd name="connsiteY31" fmla="*/ 1771592 h 1875287"/>
              <a:gd name="connsiteX32" fmla="*/ 6834328 w 12245314"/>
              <a:gd name="connsiteY32" fmla="*/ 1762165 h 1875287"/>
              <a:gd name="connsiteX33" fmla="*/ 6372415 w 12245314"/>
              <a:gd name="connsiteY33" fmla="*/ 1733885 h 1875287"/>
              <a:gd name="connsiteX34" fmla="*/ 5901074 w 12245314"/>
              <a:gd name="connsiteY34" fmla="*/ 1705604 h 1875287"/>
              <a:gd name="connsiteX35" fmla="*/ 5448588 w 12245314"/>
              <a:gd name="connsiteY35" fmla="*/ 1649043 h 1875287"/>
              <a:gd name="connsiteX36" fmla="*/ 5014955 w 12245314"/>
              <a:gd name="connsiteY36" fmla="*/ 1592482 h 1875287"/>
              <a:gd name="connsiteX37" fmla="*/ 4449347 w 12245314"/>
              <a:gd name="connsiteY37" fmla="*/ 1526495 h 1875287"/>
              <a:gd name="connsiteX38" fmla="*/ 4012573 w 12245314"/>
              <a:gd name="connsiteY38" fmla="*/ 1490374 h 1875287"/>
              <a:gd name="connsiteX39" fmla="*/ 3648068 w 12245314"/>
              <a:gd name="connsiteY39" fmla="*/ 1451081 h 1875287"/>
              <a:gd name="connsiteX40" fmla="*/ 3324415 w 12245314"/>
              <a:gd name="connsiteY40" fmla="*/ 1405533 h 1875287"/>
              <a:gd name="connsiteX41" fmla="*/ 3025899 w 12245314"/>
              <a:gd name="connsiteY41" fmla="*/ 1385093 h 1875287"/>
              <a:gd name="connsiteX42" fmla="*/ 2677107 w 12245314"/>
              <a:gd name="connsiteY42" fmla="*/ 1375666 h 1875287"/>
              <a:gd name="connsiteX43" fmla="*/ 2375450 w 12245314"/>
              <a:gd name="connsiteY43" fmla="*/ 1394520 h 1875287"/>
              <a:gd name="connsiteX44" fmla="*/ 2130353 w 12245314"/>
              <a:gd name="connsiteY44" fmla="*/ 1403946 h 1875287"/>
              <a:gd name="connsiteX45" fmla="*/ 1781561 w 12245314"/>
              <a:gd name="connsiteY45" fmla="*/ 1451080 h 1875287"/>
              <a:gd name="connsiteX46" fmla="*/ 1498757 w 12245314"/>
              <a:gd name="connsiteY46" fmla="*/ 1488788 h 1875287"/>
              <a:gd name="connsiteX47" fmla="*/ 1291367 w 12245314"/>
              <a:gd name="connsiteY47" fmla="*/ 1526495 h 1875287"/>
              <a:gd name="connsiteX48" fmla="*/ 1083977 w 12245314"/>
              <a:gd name="connsiteY48" fmla="*/ 1564202 h 1875287"/>
              <a:gd name="connsiteX49" fmla="*/ 829454 w 12245314"/>
              <a:gd name="connsiteY49" fmla="*/ 1630190 h 1875287"/>
              <a:gd name="connsiteX50" fmla="*/ 631491 w 12245314"/>
              <a:gd name="connsiteY50" fmla="*/ 1677324 h 1875287"/>
              <a:gd name="connsiteX51" fmla="*/ 452382 w 12245314"/>
              <a:gd name="connsiteY51" fmla="*/ 1733885 h 1875287"/>
              <a:gd name="connsiteX52" fmla="*/ 188431 w 12245314"/>
              <a:gd name="connsiteY52" fmla="*/ 1818726 h 1875287"/>
              <a:gd name="connsiteX53" fmla="*/ 47029 w 12245314"/>
              <a:gd name="connsiteY53" fmla="*/ 1875287 h 1875287"/>
              <a:gd name="connsiteX54" fmla="*/ 47030 w 12245314"/>
              <a:gd name="connsiteY54" fmla="*/ 870420 h 1875287"/>
              <a:gd name="connsiteX55" fmla="*/ 28175 w 12245314"/>
              <a:gd name="connsiteY55" fmla="*/ 55913 h 1875287"/>
              <a:gd name="connsiteX0" fmla="*/ 1 w 12217140"/>
              <a:gd name="connsiteY0" fmla="*/ 6107 h 1825481"/>
              <a:gd name="connsiteX1" fmla="*/ 471343 w 12217140"/>
              <a:gd name="connsiteY1" fmla="*/ 9637 h 1825481"/>
              <a:gd name="connsiteX2" fmla="*/ 2460398 w 12217140"/>
              <a:gd name="connsiteY2" fmla="*/ 74 h 1825481"/>
              <a:gd name="connsiteX3" fmla="*/ 12207713 w 12217140"/>
              <a:gd name="connsiteY3" fmla="*/ 24961 h 1825481"/>
              <a:gd name="connsiteX4" fmla="*/ 12217140 w 12217140"/>
              <a:gd name="connsiteY4" fmla="*/ 1344714 h 1825481"/>
              <a:gd name="connsiteX5" fmla="*/ 11962616 w 12217140"/>
              <a:gd name="connsiteY5" fmla="*/ 1372994 h 1825481"/>
              <a:gd name="connsiteX6" fmla="*/ 11698665 w 12217140"/>
              <a:gd name="connsiteY6" fmla="*/ 1410701 h 1825481"/>
              <a:gd name="connsiteX7" fmla="*/ 11340447 w 12217140"/>
              <a:gd name="connsiteY7" fmla="*/ 1429555 h 1825481"/>
              <a:gd name="connsiteX8" fmla="*/ 11048216 w 12217140"/>
              <a:gd name="connsiteY8" fmla="*/ 1467262 h 1825481"/>
              <a:gd name="connsiteX9" fmla="*/ 10887960 w 12217140"/>
              <a:gd name="connsiteY9" fmla="*/ 1486116 h 1825481"/>
              <a:gd name="connsiteX10" fmla="*/ 10718278 w 12217140"/>
              <a:gd name="connsiteY10" fmla="*/ 1504969 h 1825481"/>
              <a:gd name="connsiteX11" fmla="*/ 10586302 w 12217140"/>
              <a:gd name="connsiteY11" fmla="*/ 1514396 h 1825481"/>
              <a:gd name="connsiteX12" fmla="*/ 10473181 w 12217140"/>
              <a:gd name="connsiteY12" fmla="*/ 1523823 h 1825481"/>
              <a:gd name="connsiteX13" fmla="*/ 10303498 w 12217140"/>
              <a:gd name="connsiteY13" fmla="*/ 1542676 h 1825481"/>
              <a:gd name="connsiteX14" fmla="*/ 10180950 w 12217140"/>
              <a:gd name="connsiteY14" fmla="*/ 1552103 h 1825481"/>
              <a:gd name="connsiteX15" fmla="*/ 10077255 w 12217140"/>
              <a:gd name="connsiteY15" fmla="*/ 1552103 h 1825481"/>
              <a:gd name="connsiteX16" fmla="*/ 9907573 w 12217140"/>
              <a:gd name="connsiteY16" fmla="*/ 1570957 h 1825481"/>
              <a:gd name="connsiteX17" fmla="*/ 9785024 w 12217140"/>
              <a:gd name="connsiteY17" fmla="*/ 1589810 h 1825481"/>
              <a:gd name="connsiteX18" fmla="*/ 9662476 w 12217140"/>
              <a:gd name="connsiteY18" fmla="*/ 1589810 h 1825481"/>
              <a:gd name="connsiteX19" fmla="*/ 9558781 w 12217140"/>
              <a:gd name="connsiteY19" fmla="*/ 1589810 h 1825481"/>
              <a:gd name="connsiteX20" fmla="*/ 9398525 w 12217140"/>
              <a:gd name="connsiteY20" fmla="*/ 1608664 h 1825481"/>
              <a:gd name="connsiteX21" fmla="*/ 9285403 w 12217140"/>
              <a:gd name="connsiteY21" fmla="*/ 1618091 h 1825481"/>
              <a:gd name="connsiteX22" fmla="*/ 9002599 w 12217140"/>
              <a:gd name="connsiteY22" fmla="*/ 1646371 h 1825481"/>
              <a:gd name="connsiteX23" fmla="*/ 8814063 w 12217140"/>
              <a:gd name="connsiteY23" fmla="*/ 1655798 h 1825481"/>
              <a:gd name="connsiteX24" fmla="*/ 8672661 w 12217140"/>
              <a:gd name="connsiteY24" fmla="*/ 1665225 h 1825481"/>
              <a:gd name="connsiteX25" fmla="*/ 8446418 w 12217140"/>
              <a:gd name="connsiteY25" fmla="*/ 1674652 h 1825481"/>
              <a:gd name="connsiteX26" fmla="*/ 8276735 w 12217140"/>
              <a:gd name="connsiteY26" fmla="*/ 1684079 h 1825481"/>
              <a:gd name="connsiteX27" fmla="*/ 8031639 w 12217140"/>
              <a:gd name="connsiteY27" fmla="*/ 1702932 h 1825481"/>
              <a:gd name="connsiteX28" fmla="*/ 7824249 w 12217140"/>
              <a:gd name="connsiteY28" fmla="*/ 1712359 h 1825481"/>
              <a:gd name="connsiteX29" fmla="*/ 7635713 w 12217140"/>
              <a:gd name="connsiteY29" fmla="*/ 1712359 h 1825481"/>
              <a:gd name="connsiteX30" fmla="*/ 7409469 w 12217140"/>
              <a:gd name="connsiteY30" fmla="*/ 1721786 h 1825481"/>
              <a:gd name="connsiteX31" fmla="*/ 7145519 w 12217140"/>
              <a:gd name="connsiteY31" fmla="*/ 1721786 h 1825481"/>
              <a:gd name="connsiteX32" fmla="*/ 6806154 w 12217140"/>
              <a:gd name="connsiteY32" fmla="*/ 1712359 h 1825481"/>
              <a:gd name="connsiteX33" fmla="*/ 6344241 w 12217140"/>
              <a:gd name="connsiteY33" fmla="*/ 1684079 h 1825481"/>
              <a:gd name="connsiteX34" fmla="*/ 5872900 w 12217140"/>
              <a:gd name="connsiteY34" fmla="*/ 1655798 h 1825481"/>
              <a:gd name="connsiteX35" fmla="*/ 5420414 w 12217140"/>
              <a:gd name="connsiteY35" fmla="*/ 1599237 h 1825481"/>
              <a:gd name="connsiteX36" fmla="*/ 4986781 w 12217140"/>
              <a:gd name="connsiteY36" fmla="*/ 1542676 h 1825481"/>
              <a:gd name="connsiteX37" fmla="*/ 4421173 w 12217140"/>
              <a:gd name="connsiteY37" fmla="*/ 1476689 h 1825481"/>
              <a:gd name="connsiteX38" fmla="*/ 3984399 w 12217140"/>
              <a:gd name="connsiteY38" fmla="*/ 1440568 h 1825481"/>
              <a:gd name="connsiteX39" fmla="*/ 3619894 w 12217140"/>
              <a:gd name="connsiteY39" fmla="*/ 1401275 h 1825481"/>
              <a:gd name="connsiteX40" fmla="*/ 3296241 w 12217140"/>
              <a:gd name="connsiteY40" fmla="*/ 1355727 h 1825481"/>
              <a:gd name="connsiteX41" fmla="*/ 2997725 w 12217140"/>
              <a:gd name="connsiteY41" fmla="*/ 1335287 h 1825481"/>
              <a:gd name="connsiteX42" fmla="*/ 2648933 w 12217140"/>
              <a:gd name="connsiteY42" fmla="*/ 1325860 h 1825481"/>
              <a:gd name="connsiteX43" fmla="*/ 2347276 w 12217140"/>
              <a:gd name="connsiteY43" fmla="*/ 1344714 h 1825481"/>
              <a:gd name="connsiteX44" fmla="*/ 2102179 w 12217140"/>
              <a:gd name="connsiteY44" fmla="*/ 1354140 h 1825481"/>
              <a:gd name="connsiteX45" fmla="*/ 1753387 w 12217140"/>
              <a:gd name="connsiteY45" fmla="*/ 1401274 h 1825481"/>
              <a:gd name="connsiteX46" fmla="*/ 1470583 w 12217140"/>
              <a:gd name="connsiteY46" fmla="*/ 1438982 h 1825481"/>
              <a:gd name="connsiteX47" fmla="*/ 1263193 w 12217140"/>
              <a:gd name="connsiteY47" fmla="*/ 1476689 h 1825481"/>
              <a:gd name="connsiteX48" fmla="*/ 1055803 w 12217140"/>
              <a:gd name="connsiteY48" fmla="*/ 1514396 h 1825481"/>
              <a:gd name="connsiteX49" fmla="*/ 801280 w 12217140"/>
              <a:gd name="connsiteY49" fmla="*/ 1580384 h 1825481"/>
              <a:gd name="connsiteX50" fmla="*/ 603317 w 12217140"/>
              <a:gd name="connsiteY50" fmla="*/ 1627518 h 1825481"/>
              <a:gd name="connsiteX51" fmla="*/ 424208 w 12217140"/>
              <a:gd name="connsiteY51" fmla="*/ 1684079 h 1825481"/>
              <a:gd name="connsiteX52" fmla="*/ 160257 w 12217140"/>
              <a:gd name="connsiteY52" fmla="*/ 1768920 h 1825481"/>
              <a:gd name="connsiteX53" fmla="*/ 18855 w 12217140"/>
              <a:gd name="connsiteY53" fmla="*/ 1825481 h 1825481"/>
              <a:gd name="connsiteX54" fmla="*/ 18856 w 12217140"/>
              <a:gd name="connsiteY54" fmla="*/ 820614 h 1825481"/>
              <a:gd name="connsiteX55" fmla="*/ 1 w 12217140"/>
              <a:gd name="connsiteY55" fmla="*/ 6107 h 1825481"/>
              <a:gd name="connsiteX0" fmla="*/ 1 w 12207307"/>
              <a:gd name="connsiteY0" fmla="*/ 30371 h 1825481"/>
              <a:gd name="connsiteX1" fmla="*/ 461510 w 12207307"/>
              <a:gd name="connsiteY1" fmla="*/ 9637 h 1825481"/>
              <a:gd name="connsiteX2" fmla="*/ 2450565 w 12207307"/>
              <a:gd name="connsiteY2" fmla="*/ 74 h 1825481"/>
              <a:gd name="connsiteX3" fmla="*/ 12197880 w 12207307"/>
              <a:gd name="connsiteY3" fmla="*/ 24961 h 1825481"/>
              <a:gd name="connsiteX4" fmla="*/ 12207307 w 12207307"/>
              <a:gd name="connsiteY4" fmla="*/ 1344714 h 1825481"/>
              <a:gd name="connsiteX5" fmla="*/ 11952783 w 12207307"/>
              <a:gd name="connsiteY5" fmla="*/ 1372994 h 1825481"/>
              <a:gd name="connsiteX6" fmla="*/ 11688832 w 12207307"/>
              <a:gd name="connsiteY6" fmla="*/ 1410701 h 1825481"/>
              <a:gd name="connsiteX7" fmla="*/ 11330614 w 12207307"/>
              <a:gd name="connsiteY7" fmla="*/ 1429555 h 1825481"/>
              <a:gd name="connsiteX8" fmla="*/ 11038383 w 12207307"/>
              <a:gd name="connsiteY8" fmla="*/ 1467262 h 1825481"/>
              <a:gd name="connsiteX9" fmla="*/ 10878127 w 12207307"/>
              <a:gd name="connsiteY9" fmla="*/ 1486116 h 1825481"/>
              <a:gd name="connsiteX10" fmla="*/ 10708445 w 12207307"/>
              <a:gd name="connsiteY10" fmla="*/ 1504969 h 1825481"/>
              <a:gd name="connsiteX11" fmla="*/ 10576469 w 12207307"/>
              <a:gd name="connsiteY11" fmla="*/ 1514396 h 1825481"/>
              <a:gd name="connsiteX12" fmla="*/ 10463348 w 12207307"/>
              <a:gd name="connsiteY12" fmla="*/ 1523823 h 1825481"/>
              <a:gd name="connsiteX13" fmla="*/ 10293665 w 12207307"/>
              <a:gd name="connsiteY13" fmla="*/ 1542676 h 1825481"/>
              <a:gd name="connsiteX14" fmla="*/ 10171117 w 12207307"/>
              <a:gd name="connsiteY14" fmla="*/ 1552103 h 1825481"/>
              <a:gd name="connsiteX15" fmla="*/ 10067422 w 12207307"/>
              <a:gd name="connsiteY15" fmla="*/ 1552103 h 1825481"/>
              <a:gd name="connsiteX16" fmla="*/ 9897740 w 12207307"/>
              <a:gd name="connsiteY16" fmla="*/ 1570957 h 1825481"/>
              <a:gd name="connsiteX17" fmla="*/ 9775191 w 12207307"/>
              <a:gd name="connsiteY17" fmla="*/ 1589810 h 1825481"/>
              <a:gd name="connsiteX18" fmla="*/ 9652643 w 12207307"/>
              <a:gd name="connsiteY18" fmla="*/ 1589810 h 1825481"/>
              <a:gd name="connsiteX19" fmla="*/ 9548948 w 12207307"/>
              <a:gd name="connsiteY19" fmla="*/ 1589810 h 1825481"/>
              <a:gd name="connsiteX20" fmla="*/ 9388692 w 12207307"/>
              <a:gd name="connsiteY20" fmla="*/ 1608664 h 1825481"/>
              <a:gd name="connsiteX21" fmla="*/ 9275570 w 12207307"/>
              <a:gd name="connsiteY21" fmla="*/ 1618091 h 1825481"/>
              <a:gd name="connsiteX22" fmla="*/ 8992766 w 12207307"/>
              <a:gd name="connsiteY22" fmla="*/ 1646371 h 1825481"/>
              <a:gd name="connsiteX23" fmla="*/ 8804230 w 12207307"/>
              <a:gd name="connsiteY23" fmla="*/ 1655798 h 1825481"/>
              <a:gd name="connsiteX24" fmla="*/ 8662828 w 12207307"/>
              <a:gd name="connsiteY24" fmla="*/ 1665225 h 1825481"/>
              <a:gd name="connsiteX25" fmla="*/ 8436585 w 12207307"/>
              <a:gd name="connsiteY25" fmla="*/ 1674652 h 1825481"/>
              <a:gd name="connsiteX26" fmla="*/ 8266902 w 12207307"/>
              <a:gd name="connsiteY26" fmla="*/ 1684079 h 1825481"/>
              <a:gd name="connsiteX27" fmla="*/ 8021806 w 12207307"/>
              <a:gd name="connsiteY27" fmla="*/ 1702932 h 1825481"/>
              <a:gd name="connsiteX28" fmla="*/ 7814416 w 12207307"/>
              <a:gd name="connsiteY28" fmla="*/ 1712359 h 1825481"/>
              <a:gd name="connsiteX29" fmla="*/ 7625880 w 12207307"/>
              <a:gd name="connsiteY29" fmla="*/ 1712359 h 1825481"/>
              <a:gd name="connsiteX30" fmla="*/ 7399636 w 12207307"/>
              <a:gd name="connsiteY30" fmla="*/ 1721786 h 1825481"/>
              <a:gd name="connsiteX31" fmla="*/ 7135686 w 12207307"/>
              <a:gd name="connsiteY31" fmla="*/ 1721786 h 1825481"/>
              <a:gd name="connsiteX32" fmla="*/ 6796321 w 12207307"/>
              <a:gd name="connsiteY32" fmla="*/ 1712359 h 1825481"/>
              <a:gd name="connsiteX33" fmla="*/ 6334408 w 12207307"/>
              <a:gd name="connsiteY33" fmla="*/ 1684079 h 1825481"/>
              <a:gd name="connsiteX34" fmla="*/ 5863067 w 12207307"/>
              <a:gd name="connsiteY34" fmla="*/ 1655798 h 1825481"/>
              <a:gd name="connsiteX35" fmla="*/ 5410581 w 12207307"/>
              <a:gd name="connsiteY35" fmla="*/ 1599237 h 1825481"/>
              <a:gd name="connsiteX36" fmla="*/ 4976948 w 12207307"/>
              <a:gd name="connsiteY36" fmla="*/ 1542676 h 1825481"/>
              <a:gd name="connsiteX37" fmla="*/ 4411340 w 12207307"/>
              <a:gd name="connsiteY37" fmla="*/ 1476689 h 1825481"/>
              <a:gd name="connsiteX38" fmla="*/ 3974566 w 12207307"/>
              <a:gd name="connsiteY38" fmla="*/ 1440568 h 1825481"/>
              <a:gd name="connsiteX39" fmla="*/ 3610061 w 12207307"/>
              <a:gd name="connsiteY39" fmla="*/ 1401275 h 1825481"/>
              <a:gd name="connsiteX40" fmla="*/ 3286408 w 12207307"/>
              <a:gd name="connsiteY40" fmla="*/ 1355727 h 1825481"/>
              <a:gd name="connsiteX41" fmla="*/ 2987892 w 12207307"/>
              <a:gd name="connsiteY41" fmla="*/ 1335287 h 1825481"/>
              <a:gd name="connsiteX42" fmla="*/ 2639100 w 12207307"/>
              <a:gd name="connsiteY42" fmla="*/ 1325860 h 1825481"/>
              <a:gd name="connsiteX43" fmla="*/ 2337443 w 12207307"/>
              <a:gd name="connsiteY43" fmla="*/ 1344714 h 1825481"/>
              <a:gd name="connsiteX44" fmla="*/ 2092346 w 12207307"/>
              <a:gd name="connsiteY44" fmla="*/ 1354140 h 1825481"/>
              <a:gd name="connsiteX45" fmla="*/ 1743554 w 12207307"/>
              <a:gd name="connsiteY45" fmla="*/ 1401274 h 1825481"/>
              <a:gd name="connsiteX46" fmla="*/ 1460750 w 12207307"/>
              <a:gd name="connsiteY46" fmla="*/ 1438982 h 1825481"/>
              <a:gd name="connsiteX47" fmla="*/ 1253360 w 12207307"/>
              <a:gd name="connsiteY47" fmla="*/ 1476689 h 1825481"/>
              <a:gd name="connsiteX48" fmla="*/ 1045970 w 12207307"/>
              <a:gd name="connsiteY48" fmla="*/ 1514396 h 1825481"/>
              <a:gd name="connsiteX49" fmla="*/ 791447 w 12207307"/>
              <a:gd name="connsiteY49" fmla="*/ 1580384 h 1825481"/>
              <a:gd name="connsiteX50" fmla="*/ 593484 w 12207307"/>
              <a:gd name="connsiteY50" fmla="*/ 1627518 h 1825481"/>
              <a:gd name="connsiteX51" fmla="*/ 414375 w 12207307"/>
              <a:gd name="connsiteY51" fmla="*/ 1684079 h 1825481"/>
              <a:gd name="connsiteX52" fmla="*/ 150424 w 12207307"/>
              <a:gd name="connsiteY52" fmla="*/ 1768920 h 1825481"/>
              <a:gd name="connsiteX53" fmla="*/ 9022 w 12207307"/>
              <a:gd name="connsiteY53" fmla="*/ 1825481 h 1825481"/>
              <a:gd name="connsiteX54" fmla="*/ 9023 w 12207307"/>
              <a:gd name="connsiteY54" fmla="*/ 820614 h 1825481"/>
              <a:gd name="connsiteX55" fmla="*/ 1 w 12207307"/>
              <a:gd name="connsiteY55" fmla="*/ 30371 h 1825481"/>
              <a:gd name="connsiteX0" fmla="*/ 5748 w 12206704"/>
              <a:gd name="connsiteY0" fmla="*/ 19924 h 1825481"/>
              <a:gd name="connsiteX1" fmla="*/ 460907 w 12206704"/>
              <a:gd name="connsiteY1" fmla="*/ 9637 h 1825481"/>
              <a:gd name="connsiteX2" fmla="*/ 2449962 w 12206704"/>
              <a:gd name="connsiteY2" fmla="*/ 74 h 1825481"/>
              <a:gd name="connsiteX3" fmla="*/ 12197277 w 12206704"/>
              <a:gd name="connsiteY3" fmla="*/ 24961 h 1825481"/>
              <a:gd name="connsiteX4" fmla="*/ 12206704 w 12206704"/>
              <a:gd name="connsiteY4" fmla="*/ 1344714 h 1825481"/>
              <a:gd name="connsiteX5" fmla="*/ 11952180 w 12206704"/>
              <a:gd name="connsiteY5" fmla="*/ 1372994 h 1825481"/>
              <a:gd name="connsiteX6" fmla="*/ 11688229 w 12206704"/>
              <a:gd name="connsiteY6" fmla="*/ 1410701 h 1825481"/>
              <a:gd name="connsiteX7" fmla="*/ 11330011 w 12206704"/>
              <a:gd name="connsiteY7" fmla="*/ 1429555 h 1825481"/>
              <a:gd name="connsiteX8" fmla="*/ 11037780 w 12206704"/>
              <a:gd name="connsiteY8" fmla="*/ 1467262 h 1825481"/>
              <a:gd name="connsiteX9" fmla="*/ 10877524 w 12206704"/>
              <a:gd name="connsiteY9" fmla="*/ 1486116 h 1825481"/>
              <a:gd name="connsiteX10" fmla="*/ 10707842 w 12206704"/>
              <a:gd name="connsiteY10" fmla="*/ 1504969 h 1825481"/>
              <a:gd name="connsiteX11" fmla="*/ 10575866 w 12206704"/>
              <a:gd name="connsiteY11" fmla="*/ 1514396 h 1825481"/>
              <a:gd name="connsiteX12" fmla="*/ 10462745 w 12206704"/>
              <a:gd name="connsiteY12" fmla="*/ 1523823 h 1825481"/>
              <a:gd name="connsiteX13" fmla="*/ 10293062 w 12206704"/>
              <a:gd name="connsiteY13" fmla="*/ 1542676 h 1825481"/>
              <a:gd name="connsiteX14" fmla="*/ 10170514 w 12206704"/>
              <a:gd name="connsiteY14" fmla="*/ 1552103 h 1825481"/>
              <a:gd name="connsiteX15" fmla="*/ 10066819 w 12206704"/>
              <a:gd name="connsiteY15" fmla="*/ 1552103 h 1825481"/>
              <a:gd name="connsiteX16" fmla="*/ 9897137 w 12206704"/>
              <a:gd name="connsiteY16" fmla="*/ 1570957 h 1825481"/>
              <a:gd name="connsiteX17" fmla="*/ 9774588 w 12206704"/>
              <a:gd name="connsiteY17" fmla="*/ 1589810 h 1825481"/>
              <a:gd name="connsiteX18" fmla="*/ 9652040 w 12206704"/>
              <a:gd name="connsiteY18" fmla="*/ 1589810 h 1825481"/>
              <a:gd name="connsiteX19" fmla="*/ 9548345 w 12206704"/>
              <a:gd name="connsiteY19" fmla="*/ 1589810 h 1825481"/>
              <a:gd name="connsiteX20" fmla="*/ 9388089 w 12206704"/>
              <a:gd name="connsiteY20" fmla="*/ 1608664 h 1825481"/>
              <a:gd name="connsiteX21" fmla="*/ 9274967 w 12206704"/>
              <a:gd name="connsiteY21" fmla="*/ 1618091 h 1825481"/>
              <a:gd name="connsiteX22" fmla="*/ 8992163 w 12206704"/>
              <a:gd name="connsiteY22" fmla="*/ 1646371 h 1825481"/>
              <a:gd name="connsiteX23" fmla="*/ 8803627 w 12206704"/>
              <a:gd name="connsiteY23" fmla="*/ 1655798 h 1825481"/>
              <a:gd name="connsiteX24" fmla="*/ 8662225 w 12206704"/>
              <a:gd name="connsiteY24" fmla="*/ 1665225 h 1825481"/>
              <a:gd name="connsiteX25" fmla="*/ 8435982 w 12206704"/>
              <a:gd name="connsiteY25" fmla="*/ 1674652 h 1825481"/>
              <a:gd name="connsiteX26" fmla="*/ 8266299 w 12206704"/>
              <a:gd name="connsiteY26" fmla="*/ 1684079 h 1825481"/>
              <a:gd name="connsiteX27" fmla="*/ 8021203 w 12206704"/>
              <a:gd name="connsiteY27" fmla="*/ 1702932 h 1825481"/>
              <a:gd name="connsiteX28" fmla="*/ 7813813 w 12206704"/>
              <a:gd name="connsiteY28" fmla="*/ 1712359 h 1825481"/>
              <a:gd name="connsiteX29" fmla="*/ 7625277 w 12206704"/>
              <a:gd name="connsiteY29" fmla="*/ 1712359 h 1825481"/>
              <a:gd name="connsiteX30" fmla="*/ 7399033 w 12206704"/>
              <a:gd name="connsiteY30" fmla="*/ 1721786 h 1825481"/>
              <a:gd name="connsiteX31" fmla="*/ 7135083 w 12206704"/>
              <a:gd name="connsiteY31" fmla="*/ 1721786 h 1825481"/>
              <a:gd name="connsiteX32" fmla="*/ 6795718 w 12206704"/>
              <a:gd name="connsiteY32" fmla="*/ 1712359 h 1825481"/>
              <a:gd name="connsiteX33" fmla="*/ 6333805 w 12206704"/>
              <a:gd name="connsiteY33" fmla="*/ 1684079 h 1825481"/>
              <a:gd name="connsiteX34" fmla="*/ 5862464 w 12206704"/>
              <a:gd name="connsiteY34" fmla="*/ 1655798 h 1825481"/>
              <a:gd name="connsiteX35" fmla="*/ 5409978 w 12206704"/>
              <a:gd name="connsiteY35" fmla="*/ 1599237 h 1825481"/>
              <a:gd name="connsiteX36" fmla="*/ 4976345 w 12206704"/>
              <a:gd name="connsiteY36" fmla="*/ 1542676 h 1825481"/>
              <a:gd name="connsiteX37" fmla="*/ 4410737 w 12206704"/>
              <a:gd name="connsiteY37" fmla="*/ 1476689 h 1825481"/>
              <a:gd name="connsiteX38" fmla="*/ 3973963 w 12206704"/>
              <a:gd name="connsiteY38" fmla="*/ 1440568 h 1825481"/>
              <a:gd name="connsiteX39" fmla="*/ 3609458 w 12206704"/>
              <a:gd name="connsiteY39" fmla="*/ 1401275 h 1825481"/>
              <a:gd name="connsiteX40" fmla="*/ 3285805 w 12206704"/>
              <a:gd name="connsiteY40" fmla="*/ 1355727 h 1825481"/>
              <a:gd name="connsiteX41" fmla="*/ 2987289 w 12206704"/>
              <a:gd name="connsiteY41" fmla="*/ 1335287 h 1825481"/>
              <a:gd name="connsiteX42" fmla="*/ 2638497 w 12206704"/>
              <a:gd name="connsiteY42" fmla="*/ 1325860 h 1825481"/>
              <a:gd name="connsiteX43" fmla="*/ 2336840 w 12206704"/>
              <a:gd name="connsiteY43" fmla="*/ 1344714 h 1825481"/>
              <a:gd name="connsiteX44" fmla="*/ 2091743 w 12206704"/>
              <a:gd name="connsiteY44" fmla="*/ 1354140 h 1825481"/>
              <a:gd name="connsiteX45" fmla="*/ 1742951 w 12206704"/>
              <a:gd name="connsiteY45" fmla="*/ 1401274 h 1825481"/>
              <a:gd name="connsiteX46" fmla="*/ 1460147 w 12206704"/>
              <a:gd name="connsiteY46" fmla="*/ 1438982 h 1825481"/>
              <a:gd name="connsiteX47" fmla="*/ 1252757 w 12206704"/>
              <a:gd name="connsiteY47" fmla="*/ 1476689 h 1825481"/>
              <a:gd name="connsiteX48" fmla="*/ 1045367 w 12206704"/>
              <a:gd name="connsiteY48" fmla="*/ 1514396 h 1825481"/>
              <a:gd name="connsiteX49" fmla="*/ 790844 w 12206704"/>
              <a:gd name="connsiteY49" fmla="*/ 1580384 h 1825481"/>
              <a:gd name="connsiteX50" fmla="*/ 592881 w 12206704"/>
              <a:gd name="connsiteY50" fmla="*/ 1627518 h 1825481"/>
              <a:gd name="connsiteX51" fmla="*/ 413772 w 12206704"/>
              <a:gd name="connsiteY51" fmla="*/ 1684079 h 1825481"/>
              <a:gd name="connsiteX52" fmla="*/ 149821 w 12206704"/>
              <a:gd name="connsiteY52" fmla="*/ 1768920 h 1825481"/>
              <a:gd name="connsiteX53" fmla="*/ 8419 w 12206704"/>
              <a:gd name="connsiteY53" fmla="*/ 1825481 h 1825481"/>
              <a:gd name="connsiteX54" fmla="*/ 8420 w 12206704"/>
              <a:gd name="connsiteY54" fmla="*/ 820614 h 1825481"/>
              <a:gd name="connsiteX55" fmla="*/ 5748 w 12206704"/>
              <a:gd name="connsiteY55" fmla="*/ 19924 h 1825481"/>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3569 h 1859126"/>
              <a:gd name="connsiteX1" fmla="*/ 490100 w 12232722"/>
              <a:gd name="connsiteY1" fmla="*/ 61565 h 1859126"/>
              <a:gd name="connsiteX2" fmla="*/ 2475980 w 12232722"/>
              <a:gd name="connsiteY2" fmla="*/ 33719 h 1859126"/>
              <a:gd name="connsiteX3" fmla="*/ 12223295 w 12232722"/>
              <a:gd name="connsiteY3" fmla="*/ 58606 h 1859126"/>
              <a:gd name="connsiteX4" fmla="*/ 12232722 w 12232722"/>
              <a:gd name="connsiteY4" fmla="*/ 1378359 h 1859126"/>
              <a:gd name="connsiteX5" fmla="*/ 11978198 w 12232722"/>
              <a:gd name="connsiteY5" fmla="*/ 1406639 h 1859126"/>
              <a:gd name="connsiteX6" fmla="*/ 11714247 w 12232722"/>
              <a:gd name="connsiteY6" fmla="*/ 1444346 h 1859126"/>
              <a:gd name="connsiteX7" fmla="*/ 11356029 w 12232722"/>
              <a:gd name="connsiteY7" fmla="*/ 1463200 h 1859126"/>
              <a:gd name="connsiteX8" fmla="*/ 11063798 w 12232722"/>
              <a:gd name="connsiteY8" fmla="*/ 1500907 h 1859126"/>
              <a:gd name="connsiteX9" fmla="*/ 10903542 w 12232722"/>
              <a:gd name="connsiteY9" fmla="*/ 1519761 h 1859126"/>
              <a:gd name="connsiteX10" fmla="*/ 10733860 w 12232722"/>
              <a:gd name="connsiteY10" fmla="*/ 1538614 h 1859126"/>
              <a:gd name="connsiteX11" fmla="*/ 10601884 w 12232722"/>
              <a:gd name="connsiteY11" fmla="*/ 1548041 h 1859126"/>
              <a:gd name="connsiteX12" fmla="*/ 10488763 w 12232722"/>
              <a:gd name="connsiteY12" fmla="*/ 1557468 h 1859126"/>
              <a:gd name="connsiteX13" fmla="*/ 10319080 w 12232722"/>
              <a:gd name="connsiteY13" fmla="*/ 1576321 h 1859126"/>
              <a:gd name="connsiteX14" fmla="*/ 10196532 w 12232722"/>
              <a:gd name="connsiteY14" fmla="*/ 1585748 h 1859126"/>
              <a:gd name="connsiteX15" fmla="*/ 10092837 w 12232722"/>
              <a:gd name="connsiteY15" fmla="*/ 1585748 h 1859126"/>
              <a:gd name="connsiteX16" fmla="*/ 9923155 w 12232722"/>
              <a:gd name="connsiteY16" fmla="*/ 1604602 h 1859126"/>
              <a:gd name="connsiteX17" fmla="*/ 9800606 w 12232722"/>
              <a:gd name="connsiteY17" fmla="*/ 1623455 h 1859126"/>
              <a:gd name="connsiteX18" fmla="*/ 9678058 w 12232722"/>
              <a:gd name="connsiteY18" fmla="*/ 1623455 h 1859126"/>
              <a:gd name="connsiteX19" fmla="*/ 9574363 w 12232722"/>
              <a:gd name="connsiteY19" fmla="*/ 1623455 h 1859126"/>
              <a:gd name="connsiteX20" fmla="*/ 9414107 w 12232722"/>
              <a:gd name="connsiteY20" fmla="*/ 1642309 h 1859126"/>
              <a:gd name="connsiteX21" fmla="*/ 9300985 w 12232722"/>
              <a:gd name="connsiteY21" fmla="*/ 1651736 h 1859126"/>
              <a:gd name="connsiteX22" fmla="*/ 9018181 w 12232722"/>
              <a:gd name="connsiteY22" fmla="*/ 1680016 h 1859126"/>
              <a:gd name="connsiteX23" fmla="*/ 8829645 w 12232722"/>
              <a:gd name="connsiteY23" fmla="*/ 1689443 h 1859126"/>
              <a:gd name="connsiteX24" fmla="*/ 8688243 w 12232722"/>
              <a:gd name="connsiteY24" fmla="*/ 1698870 h 1859126"/>
              <a:gd name="connsiteX25" fmla="*/ 8462000 w 12232722"/>
              <a:gd name="connsiteY25" fmla="*/ 1708297 h 1859126"/>
              <a:gd name="connsiteX26" fmla="*/ 8292317 w 12232722"/>
              <a:gd name="connsiteY26" fmla="*/ 1717724 h 1859126"/>
              <a:gd name="connsiteX27" fmla="*/ 8047221 w 12232722"/>
              <a:gd name="connsiteY27" fmla="*/ 1736577 h 1859126"/>
              <a:gd name="connsiteX28" fmla="*/ 7839831 w 12232722"/>
              <a:gd name="connsiteY28" fmla="*/ 1746004 h 1859126"/>
              <a:gd name="connsiteX29" fmla="*/ 7651295 w 12232722"/>
              <a:gd name="connsiteY29" fmla="*/ 1746004 h 1859126"/>
              <a:gd name="connsiteX30" fmla="*/ 7425051 w 12232722"/>
              <a:gd name="connsiteY30" fmla="*/ 1755431 h 1859126"/>
              <a:gd name="connsiteX31" fmla="*/ 7161101 w 12232722"/>
              <a:gd name="connsiteY31" fmla="*/ 1755431 h 1859126"/>
              <a:gd name="connsiteX32" fmla="*/ 6821736 w 12232722"/>
              <a:gd name="connsiteY32" fmla="*/ 1746004 h 1859126"/>
              <a:gd name="connsiteX33" fmla="*/ 6359823 w 12232722"/>
              <a:gd name="connsiteY33" fmla="*/ 1717724 h 1859126"/>
              <a:gd name="connsiteX34" fmla="*/ 5888482 w 12232722"/>
              <a:gd name="connsiteY34" fmla="*/ 1689443 h 1859126"/>
              <a:gd name="connsiteX35" fmla="*/ 5435996 w 12232722"/>
              <a:gd name="connsiteY35" fmla="*/ 1632882 h 1859126"/>
              <a:gd name="connsiteX36" fmla="*/ 5002363 w 12232722"/>
              <a:gd name="connsiteY36" fmla="*/ 1576321 h 1859126"/>
              <a:gd name="connsiteX37" fmla="*/ 4436755 w 12232722"/>
              <a:gd name="connsiteY37" fmla="*/ 1510334 h 1859126"/>
              <a:gd name="connsiteX38" fmla="*/ 3999981 w 12232722"/>
              <a:gd name="connsiteY38" fmla="*/ 1474213 h 1859126"/>
              <a:gd name="connsiteX39" fmla="*/ 3635476 w 12232722"/>
              <a:gd name="connsiteY39" fmla="*/ 1434920 h 1859126"/>
              <a:gd name="connsiteX40" fmla="*/ 3311823 w 12232722"/>
              <a:gd name="connsiteY40" fmla="*/ 1389372 h 1859126"/>
              <a:gd name="connsiteX41" fmla="*/ 3013307 w 12232722"/>
              <a:gd name="connsiteY41" fmla="*/ 1368932 h 1859126"/>
              <a:gd name="connsiteX42" fmla="*/ 2664515 w 12232722"/>
              <a:gd name="connsiteY42" fmla="*/ 1359505 h 1859126"/>
              <a:gd name="connsiteX43" fmla="*/ 2362858 w 12232722"/>
              <a:gd name="connsiteY43" fmla="*/ 1378359 h 1859126"/>
              <a:gd name="connsiteX44" fmla="*/ 2117761 w 12232722"/>
              <a:gd name="connsiteY44" fmla="*/ 1387785 h 1859126"/>
              <a:gd name="connsiteX45" fmla="*/ 1768969 w 12232722"/>
              <a:gd name="connsiteY45" fmla="*/ 1434919 h 1859126"/>
              <a:gd name="connsiteX46" fmla="*/ 1486165 w 12232722"/>
              <a:gd name="connsiteY46" fmla="*/ 1472627 h 1859126"/>
              <a:gd name="connsiteX47" fmla="*/ 1278775 w 12232722"/>
              <a:gd name="connsiteY47" fmla="*/ 1510334 h 1859126"/>
              <a:gd name="connsiteX48" fmla="*/ 1071385 w 12232722"/>
              <a:gd name="connsiteY48" fmla="*/ 1548041 h 1859126"/>
              <a:gd name="connsiteX49" fmla="*/ 816862 w 12232722"/>
              <a:gd name="connsiteY49" fmla="*/ 1614029 h 1859126"/>
              <a:gd name="connsiteX50" fmla="*/ 618899 w 12232722"/>
              <a:gd name="connsiteY50" fmla="*/ 1661163 h 1859126"/>
              <a:gd name="connsiteX51" fmla="*/ 439790 w 12232722"/>
              <a:gd name="connsiteY51" fmla="*/ 1717724 h 1859126"/>
              <a:gd name="connsiteX52" fmla="*/ 175839 w 12232722"/>
              <a:gd name="connsiteY52" fmla="*/ 1802565 h 1859126"/>
              <a:gd name="connsiteX53" fmla="*/ 34437 w 12232722"/>
              <a:gd name="connsiteY53" fmla="*/ 1859126 h 1859126"/>
              <a:gd name="connsiteX54" fmla="*/ 34438 w 12232722"/>
              <a:gd name="connsiteY54" fmla="*/ 854259 h 1859126"/>
              <a:gd name="connsiteX55" fmla="*/ 31766 w 12232722"/>
              <a:gd name="connsiteY55" fmla="*/ 53569 h 1859126"/>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5123 h 1860680"/>
              <a:gd name="connsiteX1" fmla="*/ 490100 w 12232722"/>
              <a:gd name="connsiteY1" fmla="*/ 57895 h 1860680"/>
              <a:gd name="connsiteX2" fmla="*/ 2463280 w 12232722"/>
              <a:gd name="connsiteY2" fmla="*/ 48332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6413 w 12207369"/>
              <a:gd name="connsiteY0" fmla="*/ 6865 h 1812422"/>
              <a:gd name="connsiteX1" fmla="*/ 464747 w 12207369"/>
              <a:gd name="connsiteY1" fmla="*/ 9637 h 1812422"/>
              <a:gd name="connsiteX2" fmla="*/ 2437927 w 12207369"/>
              <a:gd name="connsiteY2" fmla="*/ 74 h 1812422"/>
              <a:gd name="connsiteX3" fmla="*/ 12197942 w 12207369"/>
              <a:gd name="connsiteY3" fmla="*/ 11902 h 1812422"/>
              <a:gd name="connsiteX4" fmla="*/ 12207369 w 12207369"/>
              <a:gd name="connsiteY4" fmla="*/ 1331655 h 1812422"/>
              <a:gd name="connsiteX5" fmla="*/ 11952845 w 12207369"/>
              <a:gd name="connsiteY5" fmla="*/ 1359935 h 1812422"/>
              <a:gd name="connsiteX6" fmla="*/ 11688894 w 12207369"/>
              <a:gd name="connsiteY6" fmla="*/ 1397642 h 1812422"/>
              <a:gd name="connsiteX7" fmla="*/ 11330676 w 12207369"/>
              <a:gd name="connsiteY7" fmla="*/ 1416496 h 1812422"/>
              <a:gd name="connsiteX8" fmla="*/ 11038445 w 12207369"/>
              <a:gd name="connsiteY8" fmla="*/ 1454203 h 1812422"/>
              <a:gd name="connsiteX9" fmla="*/ 10878189 w 12207369"/>
              <a:gd name="connsiteY9" fmla="*/ 1473057 h 1812422"/>
              <a:gd name="connsiteX10" fmla="*/ 10708507 w 12207369"/>
              <a:gd name="connsiteY10" fmla="*/ 1491910 h 1812422"/>
              <a:gd name="connsiteX11" fmla="*/ 10576531 w 12207369"/>
              <a:gd name="connsiteY11" fmla="*/ 1501337 h 1812422"/>
              <a:gd name="connsiteX12" fmla="*/ 10463410 w 12207369"/>
              <a:gd name="connsiteY12" fmla="*/ 1510764 h 1812422"/>
              <a:gd name="connsiteX13" fmla="*/ 10293727 w 12207369"/>
              <a:gd name="connsiteY13" fmla="*/ 1529617 h 1812422"/>
              <a:gd name="connsiteX14" fmla="*/ 10171179 w 12207369"/>
              <a:gd name="connsiteY14" fmla="*/ 1539044 h 1812422"/>
              <a:gd name="connsiteX15" fmla="*/ 10067484 w 12207369"/>
              <a:gd name="connsiteY15" fmla="*/ 1539044 h 1812422"/>
              <a:gd name="connsiteX16" fmla="*/ 9897802 w 12207369"/>
              <a:gd name="connsiteY16" fmla="*/ 1557898 h 1812422"/>
              <a:gd name="connsiteX17" fmla="*/ 9775253 w 12207369"/>
              <a:gd name="connsiteY17" fmla="*/ 1576751 h 1812422"/>
              <a:gd name="connsiteX18" fmla="*/ 9652705 w 12207369"/>
              <a:gd name="connsiteY18" fmla="*/ 1576751 h 1812422"/>
              <a:gd name="connsiteX19" fmla="*/ 9549010 w 12207369"/>
              <a:gd name="connsiteY19" fmla="*/ 1576751 h 1812422"/>
              <a:gd name="connsiteX20" fmla="*/ 9388754 w 12207369"/>
              <a:gd name="connsiteY20" fmla="*/ 1595605 h 1812422"/>
              <a:gd name="connsiteX21" fmla="*/ 9275632 w 12207369"/>
              <a:gd name="connsiteY21" fmla="*/ 1605032 h 1812422"/>
              <a:gd name="connsiteX22" fmla="*/ 8992828 w 12207369"/>
              <a:gd name="connsiteY22" fmla="*/ 1633312 h 1812422"/>
              <a:gd name="connsiteX23" fmla="*/ 8804292 w 12207369"/>
              <a:gd name="connsiteY23" fmla="*/ 1642739 h 1812422"/>
              <a:gd name="connsiteX24" fmla="*/ 8662890 w 12207369"/>
              <a:gd name="connsiteY24" fmla="*/ 1652166 h 1812422"/>
              <a:gd name="connsiteX25" fmla="*/ 8436647 w 12207369"/>
              <a:gd name="connsiteY25" fmla="*/ 1661593 h 1812422"/>
              <a:gd name="connsiteX26" fmla="*/ 8266964 w 12207369"/>
              <a:gd name="connsiteY26" fmla="*/ 1671020 h 1812422"/>
              <a:gd name="connsiteX27" fmla="*/ 8021868 w 12207369"/>
              <a:gd name="connsiteY27" fmla="*/ 1689873 h 1812422"/>
              <a:gd name="connsiteX28" fmla="*/ 7814478 w 12207369"/>
              <a:gd name="connsiteY28" fmla="*/ 1699300 h 1812422"/>
              <a:gd name="connsiteX29" fmla="*/ 7625942 w 12207369"/>
              <a:gd name="connsiteY29" fmla="*/ 1699300 h 1812422"/>
              <a:gd name="connsiteX30" fmla="*/ 7399698 w 12207369"/>
              <a:gd name="connsiteY30" fmla="*/ 1708727 h 1812422"/>
              <a:gd name="connsiteX31" fmla="*/ 7135748 w 12207369"/>
              <a:gd name="connsiteY31" fmla="*/ 1708727 h 1812422"/>
              <a:gd name="connsiteX32" fmla="*/ 6796383 w 12207369"/>
              <a:gd name="connsiteY32" fmla="*/ 1699300 h 1812422"/>
              <a:gd name="connsiteX33" fmla="*/ 6334470 w 12207369"/>
              <a:gd name="connsiteY33" fmla="*/ 1671020 h 1812422"/>
              <a:gd name="connsiteX34" fmla="*/ 5863129 w 12207369"/>
              <a:gd name="connsiteY34" fmla="*/ 1642739 h 1812422"/>
              <a:gd name="connsiteX35" fmla="*/ 5410643 w 12207369"/>
              <a:gd name="connsiteY35" fmla="*/ 1586178 h 1812422"/>
              <a:gd name="connsiteX36" fmla="*/ 4977010 w 12207369"/>
              <a:gd name="connsiteY36" fmla="*/ 1529617 h 1812422"/>
              <a:gd name="connsiteX37" fmla="*/ 4411402 w 12207369"/>
              <a:gd name="connsiteY37" fmla="*/ 1463630 h 1812422"/>
              <a:gd name="connsiteX38" fmla="*/ 3974628 w 12207369"/>
              <a:gd name="connsiteY38" fmla="*/ 1427509 h 1812422"/>
              <a:gd name="connsiteX39" fmla="*/ 3610123 w 12207369"/>
              <a:gd name="connsiteY39" fmla="*/ 1388216 h 1812422"/>
              <a:gd name="connsiteX40" fmla="*/ 3286470 w 12207369"/>
              <a:gd name="connsiteY40" fmla="*/ 1342668 h 1812422"/>
              <a:gd name="connsiteX41" fmla="*/ 2987954 w 12207369"/>
              <a:gd name="connsiteY41" fmla="*/ 1322228 h 1812422"/>
              <a:gd name="connsiteX42" fmla="*/ 2639162 w 12207369"/>
              <a:gd name="connsiteY42" fmla="*/ 1312801 h 1812422"/>
              <a:gd name="connsiteX43" fmla="*/ 2337505 w 12207369"/>
              <a:gd name="connsiteY43" fmla="*/ 1331655 h 1812422"/>
              <a:gd name="connsiteX44" fmla="*/ 2092408 w 12207369"/>
              <a:gd name="connsiteY44" fmla="*/ 1341081 h 1812422"/>
              <a:gd name="connsiteX45" fmla="*/ 1743616 w 12207369"/>
              <a:gd name="connsiteY45" fmla="*/ 1388215 h 1812422"/>
              <a:gd name="connsiteX46" fmla="*/ 1460812 w 12207369"/>
              <a:gd name="connsiteY46" fmla="*/ 1425923 h 1812422"/>
              <a:gd name="connsiteX47" fmla="*/ 1253422 w 12207369"/>
              <a:gd name="connsiteY47" fmla="*/ 1463630 h 1812422"/>
              <a:gd name="connsiteX48" fmla="*/ 1046032 w 12207369"/>
              <a:gd name="connsiteY48" fmla="*/ 1501337 h 1812422"/>
              <a:gd name="connsiteX49" fmla="*/ 791509 w 12207369"/>
              <a:gd name="connsiteY49" fmla="*/ 1567325 h 1812422"/>
              <a:gd name="connsiteX50" fmla="*/ 593546 w 12207369"/>
              <a:gd name="connsiteY50" fmla="*/ 1614459 h 1812422"/>
              <a:gd name="connsiteX51" fmla="*/ 414437 w 12207369"/>
              <a:gd name="connsiteY51" fmla="*/ 1671020 h 1812422"/>
              <a:gd name="connsiteX52" fmla="*/ 150486 w 12207369"/>
              <a:gd name="connsiteY52" fmla="*/ 1755861 h 1812422"/>
              <a:gd name="connsiteX53" fmla="*/ 9084 w 12207369"/>
              <a:gd name="connsiteY53" fmla="*/ 1812422 h 1812422"/>
              <a:gd name="connsiteX54" fmla="*/ 9085 w 12207369"/>
              <a:gd name="connsiteY54" fmla="*/ 807555 h 1812422"/>
              <a:gd name="connsiteX55" fmla="*/ 6413 w 12207369"/>
              <a:gd name="connsiteY55" fmla="*/ 6865 h 1812422"/>
              <a:gd name="connsiteX0" fmla="*/ 7162 w 12208118"/>
              <a:gd name="connsiteY0" fmla="*/ 6865 h 1812422"/>
              <a:gd name="connsiteX1" fmla="*/ 465496 w 12208118"/>
              <a:gd name="connsiteY1" fmla="*/ 9637 h 1812422"/>
              <a:gd name="connsiteX2" fmla="*/ 2438676 w 12208118"/>
              <a:gd name="connsiteY2" fmla="*/ 74 h 1812422"/>
              <a:gd name="connsiteX3" fmla="*/ 12198691 w 12208118"/>
              <a:gd name="connsiteY3" fmla="*/ 11902 h 1812422"/>
              <a:gd name="connsiteX4" fmla="*/ 12208118 w 12208118"/>
              <a:gd name="connsiteY4" fmla="*/ 1331655 h 1812422"/>
              <a:gd name="connsiteX5" fmla="*/ 11953594 w 12208118"/>
              <a:gd name="connsiteY5" fmla="*/ 1359935 h 1812422"/>
              <a:gd name="connsiteX6" fmla="*/ 11689643 w 12208118"/>
              <a:gd name="connsiteY6" fmla="*/ 1397642 h 1812422"/>
              <a:gd name="connsiteX7" fmla="*/ 11331425 w 12208118"/>
              <a:gd name="connsiteY7" fmla="*/ 1416496 h 1812422"/>
              <a:gd name="connsiteX8" fmla="*/ 11039194 w 12208118"/>
              <a:gd name="connsiteY8" fmla="*/ 1454203 h 1812422"/>
              <a:gd name="connsiteX9" fmla="*/ 10878938 w 12208118"/>
              <a:gd name="connsiteY9" fmla="*/ 1473057 h 1812422"/>
              <a:gd name="connsiteX10" fmla="*/ 10709256 w 12208118"/>
              <a:gd name="connsiteY10" fmla="*/ 1491910 h 1812422"/>
              <a:gd name="connsiteX11" fmla="*/ 10577280 w 12208118"/>
              <a:gd name="connsiteY11" fmla="*/ 1501337 h 1812422"/>
              <a:gd name="connsiteX12" fmla="*/ 10464159 w 12208118"/>
              <a:gd name="connsiteY12" fmla="*/ 1510764 h 1812422"/>
              <a:gd name="connsiteX13" fmla="*/ 10294476 w 12208118"/>
              <a:gd name="connsiteY13" fmla="*/ 1529617 h 1812422"/>
              <a:gd name="connsiteX14" fmla="*/ 10171928 w 12208118"/>
              <a:gd name="connsiteY14" fmla="*/ 1539044 h 1812422"/>
              <a:gd name="connsiteX15" fmla="*/ 10068233 w 12208118"/>
              <a:gd name="connsiteY15" fmla="*/ 1539044 h 1812422"/>
              <a:gd name="connsiteX16" fmla="*/ 9898551 w 12208118"/>
              <a:gd name="connsiteY16" fmla="*/ 1557898 h 1812422"/>
              <a:gd name="connsiteX17" fmla="*/ 9776002 w 12208118"/>
              <a:gd name="connsiteY17" fmla="*/ 1576751 h 1812422"/>
              <a:gd name="connsiteX18" fmla="*/ 9653454 w 12208118"/>
              <a:gd name="connsiteY18" fmla="*/ 1576751 h 1812422"/>
              <a:gd name="connsiteX19" fmla="*/ 9549759 w 12208118"/>
              <a:gd name="connsiteY19" fmla="*/ 1576751 h 1812422"/>
              <a:gd name="connsiteX20" fmla="*/ 9389503 w 12208118"/>
              <a:gd name="connsiteY20" fmla="*/ 1595605 h 1812422"/>
              <a:gd name="connsiteX21" fmla="*/ 9276381 w 12208118"/>
              <a:gd name="connsiteY21" fmla="*/ 1605032 h 1812422"/>
              <a:gd name="connsiteX22" fmla="*/ 8993577 w 12208118"/>
              <a:gd name="connsiteY22" fmla="*/ 1633312 h 1812422"/>
              <a:gd name="connsiteX23" fmla="*/ 8805041 w 12208118"/>
              <a:gd name="connsiteY23" fmla="*/ 1642739 h 1812422"/>
              <a:gd name="connsiteX24" fmla="*/ 8663639 w 12208118"/>
              <a:gd name="connsiteY24" fmla="*/ 1652166 h 1812422"/>
              <a:gd name="connsiteX25" fmla="*/ 8437396 w 12208118"/>
              <a:gd name="connsiteY25" fmla="*/ 1661593 h 1812422"/>
              <a:gd name="connsiteX26" fmla="*/ 8267713 w 12208118"/>
              <a:gd name="connsiteY26" fmla="*/ 1671020 h 1812422"/>
              <a:gd name="connsiteX27" fmla="*/ 8022617 w 12208118"/>
              <a:gd name="connsiteY27" fmla="*/ 1689873 h 1812422"/>
              <a:gd name="connsiteX28" fmla="*/ 7815227 w 12208118"/>
              <a:gd name="connsiteY28" fmla="*/ 1699300 h 1812422"/>
              <a:gd name="connsiteX29" fmla="*/ 7626691 w 12208118"/>
              <a:gd name="connsiteY29" fmla="*/ 1699300 h 1812422"/>
              <a:gd name="connsiteX30" fmla="*/ 7400447 w 12208118"/>
              <a:gd name="connsiteY30" fmla="*/ 1708727 h 1812422"/>
              <a:gd name="connsiteX31" fmla="*/ 7136497 w 12208118"/>
              <a:gd name="connsiteY31" fmla="*/ 1708727 h 1812422"/>
              <a:gd name="connsiteX32" fmla="*/ 6797132 w 12208118"/>
              <a:gd name="connsiteY32" fmla="*/ 1699300 h 1812422"/>
              <a:gd name="connsiteX33" fmla="*/ 6335219 w 12208118"/>
              <a:gd name="connsiteY33" fmla="*/ 1671020 h 1812422"/>
              <a:gd name="connsiteX34" fmla="*/ 5863878 w 12208118"/>
              <a:gd name="connsiteY34" fmla="*/ 1642739 h 1812422"/>
              <a:gd name="connsiteX35" fmla="*/ 5411392 w 12208118"/>
              <a:gd name="connsiteY35" fmla="*/ 1586178 h 1812422"/>
              <a:gd name="connsiteX36" fmla="*/ 4977759 w 12208118"/>
              <a:gd name="connsiteY36" fmla="*/ 1529617 h 1812422"/>
              <a:gd name="connsiteX37" fmla="*/ 4412151 w 12208118"/>
              <a:gd name="connsiteY37" fmla="*/ 1463630 h 1812422"/>
              <a:gd name="connsiteX38" fmla="*/ 3975377 w 12208118"/>
              <a:gd name="connsiteY38" fmla="*/ 1427509 h 1812422"/>
              <a:gd name="connsiteX39" fmla="*/ 3610872 w 12208118"/>
              <a:gd name="connsiteY39" fmla="*/ 1388216 h 1812422"/>
              <a:gd name="connsiteX40" fmla="*/ 3287219 w 12208118"/>
              <a:gd name="connsiteY40" fmla="*/ 1342668 h 1812422"/>
              <a:gd name="connsiteX41" fmla="*/ 2988703 w 12208118"/>
              <a:gd name="connsiteY41" fmla="*/ 1322228 h 1812422"/>
              <a:gd name="connsiteX42" fmla="*/ 2639911 w 12208118"/>
              <a:gd name="connsiteY42" fmla="*/ 1312801 h 1812422"/>
              <a:gd name="connsiteX43" fmla="*/ 2338254 w 12208118"/>
              <a:gd name="connsiteY43" fmla="*/ 1331655 h 1812422"/>
              <a:gd name="connsiteX44" fmla="*/ 2093157 w 12208118"/>
              <a:gd name="connsiteY44" fmla="*/ 1341081 h 1812422"/>
              <a:gd name="connsiteX45" fmla="*/ 1744365 w 12208118"/>
              <a:gd name="connsiteY45" fmla="*/ 1388215 h 1812422"/>
              <a:gd name="connsiteX46" fmla="*/ 1461561 w 12208118"/>
              <a:gd name="connsiteY46" fmla="*/ 1425923 h 1812422"/>
              <a:gd name="connsiteX47" fmla="*/ 1254171 w 12208118"/>
              <a:gd name="connsiteY47" fmla="*/ 1463630 h 1812422"/>
              <a:gd name="connsiteX48" fmla="*/ 1046781 w 12208118"/>
              <a:gd name="connsiteY48" fmla="*/ 1501337 h 1812422"/>
              <a:gd name="connsiteX49" fmla="*/ 792258 w 12208118"/>
              <a:gd name="connsiteY49" fmla="*/ 1567325 h 1812422"/>
              <a:gd name="connsiteX50" fmla="*/ 594295 w 12208118"/>
              <a:gd name="connsiteY50" fmla="*/ 1614459 h 1812422"/>
              <a:gd name="connsiteX51" fmla="*/ 415186 w 12208118"/>
              <a:gd name="connsiteY51" fmla="*/ 1671020 h 1812422"/>
              <a:gd name="connsiteX52" fmla="*/ 151235 w 12208118"/>
              <a:gd name="connsiteY52" fmla="*/ 1755861 h 1812422"/>
              <a:gd name="connsiteX53" fmla="*/ 9833 w 12208118"/>
              <a:gd name="connsiteY53" fmla="*/ 1812422 h 1812422"/>
              <a:gd name="connsiteX54" fmla="*/ 9834 w 12208118"/>
              <a:gd name="connsiteY54" fmla="*/ 807555 h 1812422"/>
              <a:gd name="connsiteX55" fmla="*/ 7162 w 12208118"/>
              <a:gd name="connsiteY55" fmla="*/ 6865 h 1812422"/>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5019 w 12205975"/>
              <a:gd name="connsiteY0" fmla="*/ 6865 h 1815034"/>
              <a:gd name="connsiteX1" fmla="*/ 463353 w 12205975"/>
              <a:gd name="connsiteY1" fmla="*/ 9637 h 1815034"/>
              <a:gd name="connsiteX2" fmla="*/ 2436533 w 12205975"/>
              <a:gd name="connsiteY2" fmla="*/ 74 h 1815034"/>
              <a:gd name="connsiteX3" fmla="*/ 12196548 w 12205975"/>
              <a:gd name="connsiteY3" fmla="*/ 11902 h 1815034"/>
              <a:gd name="connsiteX4" fmla="*/ 12205975 w 12205975"/>
              <a:gd name="connsiteY4" fmla="*/ 1331655 h 1815034"/>
              <a:gd name="connsiteX5" fmla="*/ 11951451 w 12205975"/>
              <a:gd name="connsiteY5" fmla="*/ 1359935 h 1815034"/>
              <a:gd name="connsiteX6" fmla="*/ 11687500 w 12205975"/>
              <a:gd name="connsiteY6" fmla="*/ 1397642 h 1815034"/>
              <a:gd name="connsiteX7" fmla="*/ 11329282 w 12205975"/>
              <a:gd name="connsiteY7" fmla="*/ 1416496 h 1815034"/>
              <a:gd name="connsiteX8" fmla="*/ 11037051 w 12205975"/>
              <a:gd name="connsiteY8" fmla="*/ 1454203 h 1815034"/>
              <a:gd name="connsiteX9" fmla="*/ 10876795 w 12205975"/>
              <a:gd name="connsiteY9" fmla="*/ 1473057 h 1815034"/>
              <a:gd name="connsiteX10" fmla="*/ 10707113 w 12205975"/>
              <a:gd name="connsiteY10" fmla="*/ 1491910 h 1815034"/>
              <a:gd name="connsiteX11" fmla="*/ 10575137 w 12205975"/>
              <a:gd name="connsiteY11" fmla="*/ 1501337 h 1815034"/>
              <a:gd name="connsiteX12" fmla="*/ 10462016 w 12205975"/>
              <a:gd name="connsiteY12" fmla="*/ 1510764 h 1815034"/>
              <a:gd name="connsiteX13" fmla="*/ 10292333 w 12205975"/>
              <a:gd name="connsiteY13" fmla="*/ 1529617 h 1815034"/>
              <a:gd name="connsiteX14" fmla="*/ 10169785 w 12205975"/>
              <a:gd name="connsiteY14" fmla="*/ 1539044 h 1815034"/>
              <a:gd name="connsiteX15" fmla="*/ 10066090 w 12205975"/>
              <a:gd name="connsiteY15" fmla="*/ 1539044 h 1815034"/>
              <a:gd name="connsiteX16" fmla="*/ 9896408 w 12205975"/>
              <a:gd name="connsiteY16" fmla="*/ 1557898 h 1815034"/>
              <a:gd name="connsiteX17" fmla="*/ 9773859 w 12205975"/>
              <a:gd name="connsiteY17" fmla="*/ 1576751 h 1815034"/>
              <a:gd name="connsiteX18" fmla="*/ 9651311 w 12205975"/>
              <a:gd name="connsiteY18" fmla="*/ 1576751 h 1815034"/>
              <a:gd name="connsiteX19" fmla="*/ 9547616 w 12205975"/>
              <a:gd name="connsiteY19" fmla="*/ 1576751 h 1815034"/>
              <a:gd name="connsiteX20" fmla="*/ 9387360 w 12205975"/>
              <a:gd name="connsiteY20" fmla="*/ 1595605 h 1815034"/>
              <a:gd name="connsiteX21" fmla="*/ 9274238 w 12205975"/>
              <a:gd name="connsiteY21" fmla="*/ 1605032 h 1815034"/>
              <a:gd name="connsiteX22" fmla="*/ 8991434 w 12205975"/>
              <a:gd name="connsiteY22" fmla="*/ 1633312 h 1815034"/>
              <a:gd name="connsiteX23" fmla="*/ 8802898 w 12205975"/>
              <a:gd name="connsiteY23" fmla="*/ 1642739 h 1815034"/>
              <a:gd name="connsiteX24" fmla="*/ 8661496 w 12205975"/>
              <a:gd name="connsiteY24" fmla="*/ 1652166 h 1815034"/>
              <a:gd name="connsiteX25" fmla="*/ 8435253 w 12205975"/>
              <a:gd name="connsiteY25" fmla="*/ 1661593 h 1815034"/>
              <a:gd name="connsiteX26" fmla="*/ 8265570 w 12205975"/>
              <a:gd name="connsiteY26" fmla="*/ 1671020 h 1815034"/>
              <a:gd name="connsiteX27" fmla="*/ 8020474 w 12205975"/>
              <a:gd name="connsiteY27" fmla="*/ 1689873 h 1815034"/>
              <a:gd name="connsiteX28" fmla="*/ 7813084 w 12205975"/>
              <a:gd name="connsiteY28" fmla="*/ 1699300 h 1815034"/>
              <a:gd name="connsiteX29" fmla="*/ 7624548 w 12205975"/>
              <a:gd name="connsiteY29" fmla="*/ 1699300 h 1815034"/>
              <a:gd name="connsiteX30" fmla="*/ 7398304 w 12205975"/>
              <a:gd name="connsiteY30" fmla="*/ 1708727 h 1815034"/>
              <a:gd name="connsiteX31" fmla="*/ 7134354 w 12205975"/>
              <a:gd name="connsiteY31" fmla="*/ 1708727 h 1815034"/>
              <a:gd name="connsiteX32" fmla="*/ 6794989 w 12205975"/>
              <a:gd name="connsiteY32" fmla="*/ 1699300 h 1815034"/>
              <a:gd name="connsiteX33" fmla="*/ 6333076 w 12205975"/>
              <a:gd name="connsiteY33" fmla="*/ 1671020 h 1815034"/>
              <a:gd name="connsiteX34" fmla="*/ 5861735 w 12205975"/>
              <a:gd name="connsiteY34" fmla="*/ 1642739 h 1815034"/>
              <a:gd name="connsiteX35" fmla="*/ 5409249 w 12205975"/>
              <a:gd name="connsiteY35" fmla="*/ 1586178 h 1815034"/>
              <a:gd name="connsiteX36" fmla="*/ 4975616 w 12205975"/>
              <a:gd name="connsiteY36" fmla="*/ 1529617 h 1815034"/>
              <a:gd name="connsiteX37" fmla="*/ 4410008 w 12205975"/>
              <a:gd name="connsiteY37" fmla="*/ 1463630 h 1815034"/>
              <a:gd name="connsiteX38" fmla="*/ 3973234 w 12205975"/>
              <a:gd name="connsiteY38" fmla="*/ 1427509 h 1815034"/>
              <a:gd name="connsiteX39" fmla="*/ 3608729 w 12205975"/>
              <a:gd name="connsiteY39" fmla="*/ 1388216 h 1815034"/>
              <a:gd name="connsiteX40" fmla="*/ 3285076 w 12205975"/>
              <a:gd name="connsiteY40" fmla="*/ 1342668 h 1815034"/>
              <a:gd name="connsiteX41" fmla="*/ 2986560 w 12205975"/>
              <a:gd name="connsiteY41" fmla="*/ 1322228 h 1815034"/>
              <a:gd name="connsiteX42" fmla="*/ 2637768 w 12205975"/>
              <a:gd name="connsiteY42" fmla="*/ 1312801 h 1815034"/>
              <a:gd name="connsiteX43" fmla="*/ 2336111 w 12205975"/>
              <a:gd name="connsiteY43" fmla="*/ 1331655 h 1815034"/>
              <a:gd name="connsiteX44" fmla="*/ 2091014 w 12205975"/>
              <a:gd name="connsiteY44" fmla="*/ 1341081 h 1815034"/>
              <a:gd name="connsiteX45" fmla="*/ 1742222 w 12205975"/>
              <a:gd name="connsiteY45" fmla="*/ 1388215 h 1815034"/>
              <a:gd name="connsiteX46" fmla="*/ 1459418 w 12205975"/>
              <a:gd name="connsiteY46" fmla="*/ 1425923 h 1815034"/>
              <a:gd name="connsiteX47" fmla="*/ 1252028 w 12205975"/>
              <a:gd name="connsiteY47" fmla="*/ 1463630 h 1815034"/>
              <a:gd name="connsiteX48" fmla="*/ 1044638 w 12205975"/>
              <a:gd name="connsiteY48" fmla="*/ 1501337 h 1815034"/>
              <a:gd name="connsiteX49" fmla="*/ 790115 w 12205975"/>
              <a:gd name="connsiteY49" fmla="*/ 1567325 h 1815034"/>
              <a:gd name="connsiteX50" fmla="*/ 592152 w 12205975"/>
              <a:gd name="connsiteY50" fmla="*/ 1614459 h 1815034"/>
              <a:gd name="connsiteX51" fmla="*/ 413043 w 12205975"/>
              <a:gd name="connsiteY51" fmla="*/ 1671020 h 1815034"/>
              <a:gd name="connsiteX52" fmla="*/ 149092 w 12205975"/>
              <a:gd name="connsiteY52" fmla="*/ 1755861 h 1815034"/>
              <a:gd name="connsiteX53" fmla="*/ 10865 w 12205975"/>
              <a:gd name="connsiteY53" fmla="*/ 1815034 h 1815034"/>
              <a:gd name="connsiteX54" fmla="*/ 7691 w 12205975"/>
              <a:gd name="connsiteY54" fmla="*/ 807555 h 1815034"/>
              <a:gd name="connsiteX55" fmla="*/ 5019 w 12205975"/>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03745 w 12200991"/>
              <a:gd name="connsiteY39" fmla="*/ 1388142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26975 w 12200991"/>
              <a:gd name="connsiteY38" fmla="*/ 1422212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49417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1707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28969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503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6791 h 1814960"/>
              <a:gd name="connsiteX0" fmla="*/ 3678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3678 w 12198284"/>
              <a:gd name="connsiteY55" fmla="*/ 6791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9402 h 1812348"/>
              <a:gd name="connsiteX1" fmla="*/ 455662 w 12198284"/>
              <a:gd name="connsiteY1" fmla="*/ 6951 h 1812348"/>
              <a:gd name="connsiteX2" fmla="*/ 2428842 w 12198284"/>
              <a:gd name="connsiteY2" fmla="*/ 0 h 1812348"/>
              <a:gd name="connsiteX3" fmla="*/ 12195207 w 12198284"/>
              <a:gd name="connsiteY3" fmla="*/ 9216 h 1812348"/>
              <a:gd name="connsiteX4" fmla="*/ 12198284 w 12198284"/>
              <a:gd name="connsiteY4" fmla="*/ 1328969 h 1812348"/>
              <a:gd name="connsiteX5" fmla="*/ 11943760 w 12198284"/>
              <a:gd name="connsiteY5" fmla="*/ 1357249 h 1812348"/>
              <a:gd name="connsiteX6" fmla="*/ 11676634 w 12198284"/>
              <a:gd name="connsiteY6" fmla="*/ 1389732 h 1812348"/>
              <a:gd name="connsiteX7" fmla="*/ 11321591 w 12198284"/>
              <a:gd name="connsiteY7" fmla="*/ 1421645 h 1812348"/>
              <a:gd name="connsiteX8" fmla="*/ 11029360 w 12198284"/>
              <a:gd name="connsiteY8" fmla="*/ 1451517 h 1812348"/>
              <a:gd name="connsiteX9" fmla="*/ 10869104 w 12198284"/>
              <a:gd name="connsiteY9" fmla="*/ 1470371 h 1812348"/>
              <a:gd name="connsiteX10" fmla="*/ 10699422 w 12198284"/>
              <a:gd name="connsiteY10" fmla="*/ 1489224 h 1812348"/>
              <a:gd name="connsiteX11" fmla="*/ 10567446 w 12198284"/>
              <a:gd name="connsiteY11" fmla="*/ 1498651 h 1812348"/>
              <a:gd name="connsiteX12" fmla="*/ 10454325 w 12198284"/>
              <a:gd name="connsiteY12" fmla="*/ 1508078 h 1812348"/>
              <a:gd name="connsiteX13" fmla="*/ 10290992 w 12198284"/>
              <a:gd name="connsiteY13" fmla="*/ 1524319 h 1812348"/>
              <a:gd name="connsiteX14" fmla="*/ 10162094 w 12198284"/>
              <a:gd name="connsiteY14" fmla="*/ 1536358 h 1812348"/>
              <a:gd name="connsiteX15" fmla="*/ 10055224 w 12198284"/>
              <a:gd name="connsiteY15" fmla="*/ 1541581 h 1812348"/>
              <a:gd name="connsiteX16" fmla="*/ 9888717 w 12198284"/>
              <a:gd name="connsiteY16" fmla="*/ 1555212 h 1812348"/>
              <a:gd name="connsiteX17" fmla="*/ 9766168 w 12198284"/>
              <a:gd name="connsiteY17" fmla="*/ 1566230 h 1812348"/>
              <a:gd name="connsiteX18" fmla="*/ 9643620 w 12198284"/>
              <a:gd name="connsiteY18" fmla="*/ 1574065 h 1812348"/>
              <a:gd name="connsiteX19" fmla="*/ 9543100 w 12198284"/>
              <a:gd name="connsiteY19" fmla="*/ 1581901 h 1812348"/>
              <a:gd name="connsiteX20" fmla="*/ 9379669 w 12198284"/>
              <a:gd name="connsiteY20" fmla="*/ 1592919 h 1812348"/>
              <a:gd name="connsiteX21" fmla="*/ 9266547 w 12198284"/>
              <a:gd name="connsiteY21" fmla="*/ 1602346 h 1812348"/>
              <a:gd name="connsiteX22" fmla="*/ 8983743 w 12198284"/>
              <a:gd name="connsiteY22" fmla="*/ 1625402 h 1812348"/>
              <a:gd name="connsiteX23" fmla="*/ 8795207 w 12198284"/>
              <a:gd name="connsiteY23" fmla="*/ 1640053 h 1812348"/>
              <a:gd name="connsiteX24" fmla="*/ 8653805 w 12198284"/>
              <a:gd name="connsiteY24" fmla="*/ 1649480 h 1812348"/>
              <a:gd name="connsiteX25" fmla="*/ 8427562 w 12198284"/>
              <a:gd name="connsiteY25" fmla="*/ 1658907 h 1812348"/>
              <a:gd name="connsiteX26" fmla="*/ 8257879 w 12198284"/>
              <a:gd name="connsiteY26" fmla="*/ 1668334 h 1812348"/>
              <a:gd name="connsiteX27" fmla="*/ 8012783 w 12198284"/>
              <a:gd name="connsiteY27" fmla="*/ 1687187 h 1812348"/>
              <a:gd name="connsiteX28" fmla="*/ 7805393 w 12198284"/>
              <a:gd name="connsiteY28" fmla="*/ 1694002 h 1812348"/>
              <a:gd name="connsiteX29" fmla="*/ 7616857 w 12198284"/>
              <a:gd name="connsiteY29" fmla="*/ 1696614 h 1812348"/>
              <a:gd name="connsiteX30" fmla="*/ 7390613 w 12198284"/>
              <a:gd name="connsiteY30" fmla="*/ 1706041 h 1812348"/>
              <a:gd name="connsiteX31" fmla="*/ 7126663 w 12198284"/>
              <a:gd name="connsiteY31" fmla="*/ 1706041 h 1812348"/>
              <a:gd name="connsiteX32" fmla="*/ 6787298 w 12198284"/>
              <a:gd name="connsiteY32" fmla="*/ 1696614 h 1812348"/>
              <a:gd name="connsiteX33" fmla="*/ 6325385 w 12198284"/>
              <a:gd name="connsiteY33" fmla="*/ 1673558 h 1812348"/>
              <a:gd name="connsiteX34" fmla="*/ 5854044 w 12198284"/>
              <a:gd name="connsiteY34" fmla="*/ 1637441 h 1812348"/>
              <a:gd name="connsiteX35" fmla="*/ 5401558 w 12198284"/>
              <a:gd name="connsiteY35" fmla="*/ 1583492 h 1812348"/>
              <a:gd name="connsiteX36" fmla="*/ 4967925 w 12198284"/>
              <a:gd name="connsiteY36" fmla="*/ 1526931 h 1812348"/>
              <a:gd name="connsiteX37" fmla="*/ 4402317 w 12198284"/>
              <a:gd name="connsiteY37" fmla="*/ 1460944 h 1812348"/>
              <a:gd name="connsiteX38" fmla="*/ 3927443 w 12198284"/>
              <a:gd name="connsiteY38" fmla="*/ 1409155 h 1812348"/>
              <a:gd name="connsiteX39" fmla="*/ 3613738 w 12198284"/>
              <a:gd name="connsiteY39" fmla="*/ 1377694 h 1812348"/>
              <a:gd name="connsiteX40" fmla="*/ 3277385 w 12198284"/>
              <a:gd name="connsiteY40" fmla="*/ 1339982 h 1812348"/>
              <a:gd name="connsiteX41" fmla="*/ 2978869 w 12198284"/>
              <a:gd name="connsiteY41" fmla="*/ 1319542 h 1812348"/>
              <a:gd name="connsiteX42" fmla="*/ 2630077 w 12198284"/>
              <a:gd name="connsiteY42" fmla="*/ 1310115 h 1812348"/>
              <a:gd name="connsiteX43" fmla="*/ 2328420 w 12198284"/>
              <a:gd name="connsiteY43" fmla="*/ 1326357 h 1812348"/>
              <a:gd name="connsiteX44" fmla="*/ 2083323 w 12198284"/>
              <a:gd name="connsiteY44" fmla="*/ 1338395 h 1812348"/>
              <a:gd name="connsiteX45" fmla="*/ 1734531 w 12198284"/>
              <a:gd name="connsiteY45" fmla="*/ 1385529 h 1812348"/>
              <a:gd name="connsiteX46" fmla="*/ 1451727 w 12198284"/>
              <a:gd name="connsiteY46" fmla="*/ 1423237 h 1812348"/>
              <a:gd name="connsiteX47" fmla="*/ 1244337 w 12198284"/>
              <a:gd name="connsiteY47" fmla="*/ 1460944 h 1812348"/>
              <a:gd name="connsiteX48" fmla="*/ 1036947 w 12198284"/>
              <a:gd name="connsiteY48" fmla="*/ 1498651 h 1812348"/>
              <a:gd name="connsiteX49" fmla="*/ 782424 w 12198284"/>
              <a:gd name="connsiteY49" fmla="*/ 1564639 h 1812348"/>
              <a:gd name="connsiteX50" fmla="*/ 584461 w 12198284"/>
              <a:gd name="connsiteY50" fmla="*/ 1611773 h 1812348"/>
              <a:gd name="connsiteX51" fmla="*/ 405352 w 12198284"/>
              <a:gd name="connsiteY51" fmla="*/ 1668334 h 1812348"/>
              <a:gd name="connsiteX52" fmla="*/ 141401 w 12198284"/>
              <a:gd name="connsiteY52" fmla="*/ 1753175 h 1812348"/>
              <a:gd name="connsiteX53" fmla="*/ 3174 w 12198284"/>
              <a:gd name="connsiteY53" fmla="*/ 1812348 h 1812348"/>
              <a:gd name="connsiteX54" fmla="*/ 0 w 12198284"/>
              <a:gd name="connsiteY54" fmla="*/ 804869 h 1812348"/>
              <a:gd name="connsiteX55" fmla="*/ 503 w 12198284"/>
              <a:gd name="connsiteY55" fmla="*/ 9402 h 1812348"/>
              <a:gd name="connsiteX0" fmla="*/ 503 w 12198284"/>
              <a:gd name="connsiteY0" fmla="*/ 6790 h 1809736"/>
              <a:gd name="connsiteX1" fmla="*/ 455662 w 12198284"/>
              <a:gd name="connsiteY1" fmla="*/ 4339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32963 w 12230744"/>
              <a:gd name="connsiteY0" fmla="*/ 60032 h 1862978"/>
              <a:gd name="connsiteX1" fmla="*/ 484947 w 12230744"/>
              <a:gd name="connsiteY1" fmla="*/ 54969 h 1862978"/>
              <a:gd name="connsiteX2" fmla="*/ 2464477 w 12230744"/>
              <a:gd name="connsiteY2" fmla="*/ 53242 h 1862978"/>
              <a:gd name="connsiteX3" fmla="*/ 12227667 w 12230744"/>
              <a:gd name="connsiteY3" fmla="*/ 59846 h 1862978"/>
              <a:gd name="connsiteX4" fmla="*/ 12230744 w 12230744"/>
              <a:gd name="connsiteY4" fmla="*/ 1379599 h 1862978"/>
              <a:gd name="connsiteX5" fmla="*/ 11976220 w 12230744"/>
              <a:gd name="connsiteY5" fmla="*/ 1407879 h 1862978"/>
              <a:gd name="connsiteX6" fmla="*/ 11709094 w 12230744"/>
              <a:gd name="connsiteY6" fmla="*/ 1440362 h 1862978"/>
              <a:gd name="connsiteX7" fmla="*/ 11354051 w 12230744"/>
              <a:gd name="connsiteY7" fmla="*/ 1472275 h 1862978"/>
              <a:gd name="connsiteX8" fmla="*/ 11061820 w 12230744"/>
              <a:gd name="connsiteY8" fmla="*/ 1502147 h 1862978"/>
              <a:gd name="connsiteX9" fmla="*/ 10901564 w 12230744"/>
              <a:gd name="connsiteY9" fmla="*/ 1521001 h 1862978"/>
              <a:gd name="connsiteX10" fmla="*/ 10731882 w 12230744"/>
              <a:gd name="connsiteY10" fmla="*/ 1539854 h 1862978"/>
              <a:gd name="connsiteX11" fmla="*/ 10599906 w 12230744"/>
              <a:gd name="connsiteY11" fmla="*/ 1549281 h 1862978"/>
              <a:gd name="connsiteX12" fmla="*/ 10486785 w 12230744"/>
              <a:gd name="connsiteY12" fmla="*/ 1558708 h 1862978"/>
              <a:gd name="connsiteX13" fmla="*/ 10323452 w 12230744"/>
              <a:gd name="connsiteY13" fmla="*/ 1574949 h 1862978"/>
              <a:gd name="connsiteX14" fmla="*/ 10194554 w 12230744"/>
              <a:gd name="connsiteY14" fmla="*/ 1586988 h 1862978"/>
              <a:gd name="connsiteX15" fmla="*/ 10087684 w 12230744"/>
              <a:gd name="connsiteY15" fmla="*/ 1592211 h 1862978"/>
              <a:gd name="connsiteX16" fmla="*/ 9921177 w 12230744"/>
              <a:gd name="connsiteY16" fmla="*/ 1605842 h 1862978"/>
              <a:gd name="connsiteX17" fmla="*/ 9798628 w 12230744"/>
              <a:gd name="connsiteY17" fmla="*/ 1616860 h 1862978"/>
              <a:gd name="connsiteX18" fmla="*/ 9676080 w 12230744"/>
              <a:gd name="connsiteY18" fmla="*/ 1624695 h 1862978"/>
              <a:gd name="connsiteX19" fmla="*/ 9575560 w 12230744"/>
              <a:gd name="connsiteY19" fmla="*/ 1632531 h 1862978"/>
              <a:gd name="connsiteX20" fmla="*/ 9412129 w 12230744"/>
              <a:gd name="connsiteY20" fmla="*/ 1643549 h 1862978"/>
              <a:gd name="connsiteX21" fmla="*/ 9299007 w 12230744"/>
              <a:gd name="connsiteY21" fmla="*/ 1652976 h 1862978"/>
              <a:gd name="connsiteX22" fmla="*/ 9016203 w 12230744"/>
              <a:gd name="connsiteY22" fmla="*/ 1676032 h 1862978"/>
              <a:gd name="connsiteX23" fmla="*/ 8827667 w 12230744"/>
              <a:gd name="connsiteY23" fmla="*/ 1690683 h 1862978"/>
              <a:gd name="connsiteX24" fmla="*/ 8686265 w 12230744"/>
              <a:gd name="connsiteY24" fmla="*/ 1700110 h 1862978"/>
              <a:gd name="connsiteX25" fmla="*/ 8460022 w 12230744"/>
              <a:gd name="connsiteY25" fmla="*/ 1709537 h 1862978"/>
              <a:gd name="connsiteX26" fmla="*/ 8290339 w 12230744"/>
              <a:gd name="connsiteY26" fmla="*/ 1718964 h 1862978"/>
              <a:gd name="connsiteX27" fmla="*/ 8045243 w 12230744"/>
              <a:gd name="connsiteY27" fmla="*/ 1737817 h 1862978"/>
              <a:gd name="connsiteX28" fmla="*/ 7837853 w 12230744"/>
              <a:gd name="connsiteY28" fmla="*/ 1744632 h 1862978"/>
              <a:gd name="connsiteX29" fmla="*/ 7649317 w 12230744"/>
              <a:gd name="connsiteY29" fmla="*/ 1747244 h 1862978"/>
              <a:gd name="connsiteX30" fmla="*/ 7423073 w 12230744"/>
              <a:gd name="connsiteY30" fmla="*/ 1756671 h 1862978"/>
              <a:gd name="connsiteX31" fmla="*/ 7159123 w 12230744"/>
              <a:gd name="connsiteY31" fmla="*/ 1756671 h 1862978"/>
              <a:gd name="connsiteX32" fmla="*/ 6819758 w 12230744"/>
              <a:gd name="connsiteY32" fmla="*/ 1747244 h 1862978"/>
              <a:gd name="connsiteX33" fmla="*/ 6357845 w 12230744"/>
              <a:gd name="connsiteY33" fmla="*/ 1724188 h 1862978"/>
              <a:gd name="connsiteX34" fmla="*/ 5886504 w 12230744"/>
              <a:gd name="connsiteY34" fmla="*/ 1688071 h 1862978"/>
              <a:gd name="connsiteX35" fmla="*/ 5434018 w 12230744"/>
              <a:gd name="connsiteY35" fmla="*/ 1634122 h 1862978"/>
              <a:gd name="connsiteX36" fmla="*/ 5000385 w 12230744"/>
              <a:gd name="connsiteY36" fmla="*/ 1577561 h 1862978"/>
              <a:gd name="connsiteX37" fmla="*/ 4434777 w 12230744"/>
              <a:gd name="connsiteY37" fmla="*/ 1511574 h 1862978"/>
              <a:gd name="connsiteX38" fmla="*/ 3959903 w 12230744"/>
              <a:gd name="connsiteY38" fmla="*/ 1459785 h 1862978"/>
              <a:gd name="connsiteX39" fmla="*/ 3646198 w 12230744"/>
              <a:gd name="connsiteY39" fmla="*/ 1428324 h 1862978"/>
              <a:gd name="connsiteX40" fmla="*/ 3309845 w 12230744"/>
              <a:gd name="connsiteY40" fmla="*/ 1390612 h 1862978"/>
              <a:gd name="connsiteX41" fmla="*/ 3011329 w 12230744"/>
              <a:gd name="connsiteY41" fmla="*/ 1370172 h 1862978"/>
              <a:gd name="connsiteX42" fmla="*/ 2662537 w 12230744"/>
              <a:gd name="connsiteY42" fmla="*/ 1360745 h 1862978"/>
              <a:gd name="connsiteX43" fmla="*/ 2360880 w 12230744"/>
              <a:gd name="connsiteY43" fmla="*/ 1376987 h 1862978"/>
              <a:gd name="connsiteX44" fmla="*/ 2115783 w 12230744"/>
              <a:gd name="connsiteY44" fmla="*/ 1389025 h 1862978"/>
              <a:gd name="connsiteX45" fmla="*/ 1766991 w 12230744"/>
              <a:gd name="connsiteY45" fmla="*/ 1436159 h 1862978"/>
              <a:gd name="connsiteX46" fmla="*/ 1484187 w 12230744"/>
              <a:gd name="connsiteY46" fmla="*/ 1473867 h 1862978"/>
              <a:gd name="connsiteX47" fmla="*/ 1276797 w 12230744"/>
              <a:gd name="connsiteY47" fmla="*/ 1511574 h 1862978"/>
              <a:gd name="connsiteX48" fmla="*/ 1069407 w 12230744"/>
              <a:gd name="connsiteY48" fmla="*/ 1549281 h 1862978"/>
              <a:gd name="connsiteX49" fmla="*/ 814884 w 12230744"/>
              <a:gd name="connsiteY49" fmla="*/ 1615269 h 1862978"/>
              <a:gd name="connsiteX50" fmla="*/ 616921 w 12230744"/>
              <a:gd name="connsiteY50" fmla="*/ 1662403 h 1862978"/>
              <a:gd name="connsiteX51" fmla="*/ 437812 w 12230744"/>
              <a:gd name="connsiteY51" fmla="*/ 1718964 h 1862978"/>
              <a:gd name="connsiteX52" fmla="*/ 173861 w 12230744"/>
              <a:gd name="connsiteY52" fmla="*/ 1803805 h 1862978"/>
              <a:gd name="connsiteX53" fmla="*/ 35634 w 12230744"/>
              <a:gd name="connsiteY53" fmla="*/ 1862978 h 1862978"/>
              <a:gd name="connsiteX54" fmla="*/ 32460 w 12230744"/>
              <a:gd name="connsiteY54" fmla="*/ 855499 h 1862978"/>
              <a:gd name="connsiteX55" fmla="*/ 32963 w 12230744"/>
              <a:gd name="connsiteY55" fmla="*/ 60032 h 1862978"/>
              <a:gd name="connsiteX0" fmla="*/ 503 w 12198284"/>
              <a:gd name="connsiteY0" fmla="*/ 6790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503 w 12198284"/>
              <a:gd name="connsiteY0" fmla="*/ 4178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4178 h 1809736"/>
              <a:gd name="connsiteX0" fmla="*/ 503 w 12198284"/>
              <a:gd name="connsiteY0" fmla="*/ 1566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1566 h 1809736"/>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69977 w 12198285"/>
              <a:gd name="connsiteY52" fmla="*/ 1742938 h 1813549"/>
              <a:gd name="connsiteX53" fmla="*/ 0 w 12198285"/>
              <a:gd name="connsiteY53" fmla="*/ 1813549 h 1813549"/>
              <a:gd name="connsiteX54" fmla="*/ 1 w 12198285"/>
              <a:gd name="connsiteY54" fmla="*/ 802257 h 1813549"/>
              <a:gd name="connsiteX55" fmla="*/ 504 w 12198285"/>
              <a:gd name="connsiteY55" fmla="*/ 1566 h 1813549"/>
              <a:gd name="connsiteX0" fmla="*/ 772 w 12198553"/>
              <a:gd name="connsiteY0" fmla="*/ 1566 h 1813549"/>
              <a:gd name="connsiteX1" fmla="*/ 452756 w 12198553"/>
              <a:gd name="connsiteY1" fmla="*/ 1727 h 1813549"/>
              <a:gd name="connsiteX2" fmla="*/ 2432286 w 12198553"/>
              <a:gd name="connsiteY2" fmla="*/ 0 h 1813549"/>
              <a:gd name="connsiteX3" fmla="*/ 12195476 w 12198553"/>
              <a:gd name="connsiteY3" fmla="*/ 6604 h 1813549"/>
              <a:gd name="connsiteX4" fmla="*/ 12198553 w 12198553"/>
              <a:gd name="connsiteY4" fmla="*/ 1326357 h 1813549"/>
              <a:gd name="connsiteX5" fmla="*/ 11944029 w 12198553"/>
              <a:gd name="connsiteY5" fmla="*/ 1354637 h 1813549"/>
              <a:gd name="connsiteX6" fmla="*/ 11676903 w 12198553"/>
              <a:gd name="connsiteY6" fmla="*/ 1387120 h 1813549"/>
              <a:gd name="connsiteX7" fmla="*/ 11321860 w 12198553"/>
              <a:gd name="connsiteY7" fmla="*/ 1419033 h 1813549"/>
              <a:gd name="connsiteX8" fmla="*/ 11029629 w 12198553"/>
              <a:gd name="connsiteY8" fmla="*/ 1448905 h 1813549"/>
              <a:gd name="connsiteX9" fmla="*/ 10869373 w 12198553"/>
              <a:gd name="connsiteY9" fmla="*/ 1467759 h 1813549"/>
              <a:gd name="connsiteX10" fmla="*/ 10699691 w 12198553"/>
              <a:gd name="connsiteY10" fmla="*/ 1486612 h 1813549"/>
              <a:gd name="connsiteX11" fmla="*/ 10567715 w 12198553"/>
              <a:gd name="connsiteY11" fmla="*/ 1496039 h 1813549"/>
              <a:gd name="connsiteX12" fmla="*/ 10454594 w 12198553"/>
              <a:gd name="connsiteY12" fmla="*/ 1505466 h 1813549"/>
              <a:gd name="connsiteX13" fmla="*/ 10291261 w 12198553"/>
              <a:gd name="connsiteY13" fmla="*/ 1521707 h 1813549"/>
              <a:gd name="connsiteX14" fmla="*/ 10162363 w 12198553"/>
              <a:gd name="connsiteY14" fmla="*/ 1533746 h 1813549"/>
              <a:gd name="connsiteX15" fmla="*/ 10055493 w 12198553"/>
              <a:gd name="connsiteY15" fmla="*/ 1538969 h 1813549"/>
              <a:gd name="connsiteX16" fmla="*/ 9888986 w 12198553"/>
              <a:gd name="connsiteY16" fmla="*/ 1552600 h 1813549"/>
              <a:gd name="connsiteX17" fmla="*/ 9766437 w 12198553"/>
              <a:gd name="connsiteY17" fmla="*/ 1563618 h 1813549"/>
              <a:gd name="connsiteX18" fmla="*/ 9643889 w 12198553"/>
              <a:gd name="connsiteY18" fmla="*/ 1571453 h 1813549"/>
              <a:gd name="connsiteX19" fmla="*/ 9543369 w 12198553"/>
              <a:gd name="connsiteY19" fmla="*/ 1579289 h 1813549"/>
              <a:gd name="connsiteX20" fmla="*/ 9379938 w 12198553"/>
              <a:gd name="connsiteY20" fmla="*/ 1590307 h 1813549"/>
              <a:gd name="connsiteX21" fmla="*/ 9266816 w 12198553"/>
              <a:gd name="connsiteY21" fmla="*/ 1599734 h 1813549"/>
              <a:gd name="connsiteX22" fmla="*/ 8984012 w 12198553"/>
              <a:gd name="connsiteY22" fmla="*/ 1622790 h 1813549"/>
              <a:gd name="connsiteX23" fmla="*/ 8795476 w 12198553"/>
              <a:gd name="connsiteY23" fmla="*/ 1637441 h 1813549"/>
              <a:gd name="connsiteX24" fmla="*/ 8654074 w 12198553"/>
              <a:gd name="connsiteY24" fmla="*/ 1646868 h 1813549"/>
              <a:gd name="connsiteX25" fmla="*/ 8427831 w 12198553"/>
              <a:gd name="connsiteY25" fmla="*/ 1656295 h 1813549"/>
              <a:gd name="connsiteX26" fmla="*/ 8258148 w 12198553"/>
              <a:gd name="connsiteY26" fmla="*/ 1665722 h 1813549"/>
              <a:gd name="connsiteX27" fmla="*/ 8013052 w 12198553"/>
              <a:gd name="connsiteY27" fmla="*/ 1684575 h 1813549"/>
              <a:gd name="connsiteX28" fmla="*/ 7805662 w 12198553"/>
              <a:gd name="connsiteY28" fmla="*/ 1691390 h 1813549"/>
              <a:gd name="connsiteX29" fmla="*/ 7617126 w 12198553"/>
              <a:gd name="connsiteY29" fmla="*/ 1694002 h 1813549"/>
              <a:gd name="connsiteX30" fmla="*/ 7390882 w 12198553"/>
              <a:gd name="connsiteY30" fmla="*/ 1703429 h 1813549"/>
              <a:gd name="connsiteX31" fmla="*/ 7126932 w 12198553"/>
              <a:gd name="connsiteY31" fmla="*/ 1703429 h 1813549"/>
              <a:gd name="connsiteX32" fmla="*/ 6787567 w 12198553"/>
              <a:gd name="connsiteY32" fmla="*/ 1694002 h 1813549"/>
              <a:gd name="connsiteX33" fmla="*/ 6325654 w 12198553"/>
              <a:gd name="connsiteY33" fmla="*/ 1670946 h 1813549"/>
              <a:gd name="connsiteX34" fmla="*/ 5854313 w 12198553"/>
              <a:gd name="connsiteY34" fmla="*/ 1634829 h 1813549"/>
              <a:gd name="connsiteX35" fmla="*/ 5401827 w 12198553"/>
              <a:gd name="connsiteY35" fmla="*/ 1580880 h 1813549"/>
              <a:gd name="connsiteX36" fmla="*/ 4968194 w 12198553"/>
              <a:gd name="connsiteY36" fmla="*/ 1524319 h 1813549"/>
              <a:gd name="connsiteX37" fmla="*/ 4402586 w 12198553"/>
              <a:gd name="connsiteY37" fmla="*/ 1458332 h 1813549"/>
              <a:gd name="connsiteX38" fmla="*/ 3927712 w 12198553"/>
              <a:gd name="connsiteY38" fmla="*/ 1406543 h 1813549"/>
              <a:gd name="connsiteX39" fmla="*/ 3614007 w 12198553"/>
              <a:gd name="connsiteY39" fmla="*/ 1375082 h 1813549"/>
              <a:gd name="connsiteX40" fmla="*/ 3277654 w 12198553"/>
              <a:gd name="connsiteY40" fmla="*/ 1337370 h 1813549"/>
              <a:gd name="connsiteX41" fmla="*/ 2979138 w 12198553"/>
              <a:gd name="connsiteY41" fmla="*/ 1316930 h 1813549"/>
              <a:gd name="connsiteX42" fmla="*/ 2630346 w 12198553"/>
              <a:gd name="connsiteY42" fmla="*/ 1307503 h 1813549"/>
              <a:gd name="connsiteX43" fmla="*/ 2328689 w 12198553"/>
              <a:gd name="connsiteY43" fmla="*/ 1323745 h 1813549"/>
              <a:gd name="connsiteX44" fmla="*/ 2083592 w 12198553"/>
              <a:gd name="connsiteY44" fmla="*/ 1335783 h 1813549"/>
              <a:gd name="connsiteX45" fmla="*/ 1734800 w 12198553"/>
              <a:gd name="connsiteY45" fmla="*/ 1382917 h 1813549"/>
              <a:gd name="connsiteX46" fmla="*/ 1451996 w 12198553"/>
              <a:gd name="connsiteY46" fmla="*/ 1420625 h 1813549"/>
              <a:gd name="connsiteX47" fmla="*/ 1244606 w 12198553"/>
              <a:gd name="connsiteY47" fmla="*/ 1458332 h 1813549"/>
              <a:gd name="connsiteX48" fmla="*/ 1037216 w 12198553"/>
              <a:gd name="connsiteY48" fmla="*/ 1496039 h 1813549"/>
              <a:gd name="connsiteX49" fmla="*/ 782693 w 12198553"/>
              <a:gd name="connsiteY49" fmla="*/ 1562027 h 1813549"/>
              <a:gd name="connsiteX50" fmla="*/ 584730 w 12198553"/>
              <a:gd name="connsiteY50" fmla="*/ 1609161 h 1813549"/>
              <a:gd name="connsiteX51" fmla="*/ 405621 w 12198553"/>
              <a:gd name="connsiteY51" fmla="*/ 1665722 h 1813549"/>
              <a:gd name="connsiteX52" fmla="*/ 170245 w 12198553"/>
              <a:gd name="connsiteY52" fmla="*/ 1742938 h 1813549"/>
              <a:gd name="connsiteX53" fmla="*/ 268 w 12198553"/>
              <a:gd name="connsiteY53" fmla="*/ 1813549 h 1813549"/>
              <a:gd name="connsiteX54" fmla="*/ 269 w 12198553"/>
              <a:gd name="connsiteY54" fmla="*/ 802257 h 1813549"/>
              <a:gd name="connsiteX55" fmla="*/ 772 w 12198553"/>
              <a:gd name="connsiteY55" fmla="*/ 1566 h 181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8553" h="1813549">
                <a:moveTo>
                  <a:pt x="772" y="1566"/>
                </a:moveTo>
                <a:cubicBezTo>
                  <a:pt x="-13" y="1345"/>
                  <a:pt x="243566" y="4380"/>
                  <a:pt x="452756" y="1727"/>
                </a:cubicBezTo>
                <a:cubicBezTo>
                  <a:pt x="905243" y="722"/>
                  <a:pt x="451053" y="6830"/>
                  <a:pt x="2432286" y="0"/>
                </a:cubicBezTo>
                <a:lnTo>
                  <a:pt x="12195476" y="6604"/>
                </a:lnTo>
                <a:cubicBezTo>
                  <a:pt x="12198618" y="446522"/>
                  <a:pt x="12195411" y="886439"/>
                  <a:pt x="12198553" y="1326357"/>
                </a:cubicBezTo>
                <a:lnTo>
                  <a:pt x="11944029" y="1354637"/>
                </a:lnTo>
                <a:cubicBezTo>
                  <a:pt x="11854987" y="1365465"/>
                  <a:pt x="11765945" y="1381516"/>
                  <a:pt x="11676903" y="1387120"/>
                </a:cubicBezTo>
                <a:lnTo>
                  <a:pt x="11321860" y="1419033"/>
                </a:lnTo>
                <a:lnTo>
                  <a:pt x="11029629" y="1448905"/>
                </a:lnTo>
                <a:lnTo>
                  <a:pt x="10869373" y="1467759"/>
                </a:lnTo>
                <a:lnTo>
                  <a:pt x="10699691" y="1486612"/>
                </a:lnTo>
                <a:lnTo>
                  <a:pt x="10567715" y="1496039"/>
                </a:lnTo>
                <a:lnTo>
                  <a:pt x="10454594" y="1505466"/>
                </a:lnTo>
                <a:cubicBezTo>
                  <a:pt x="10398033" y="1511750"/>
                  <a:pt x="10436722" y="1507588"/>
                  <a:pt x="10291261" y="1521707"/>
                </a:cubicBezTo>
                <a:lnTo>
                  <a:pt x="10162363" y="1533746"/>
                </a:lnTo>
                <a:cubicBezTo>
                  <a:pt x="10126740" y="1535487"/>
                  <a:pt x="10189541" y="1526781"/>
                  <a:pt x="10055493" y="1538969"/>
                </a:cubicBezTo>
                <a:lnTo>
                  <a:pt x="9888986" y="1552600"/>
                </a:lnTo>
                <a:lnTo>
                  <a:pt x="9766437" y="1563618"/>
                </a:lnTo>
                <a:lnTo>
                  <a:pt x="9643889" y="1571453"/>
                </a:lnTo>
                <a:lnTo>
                  <a:pt x="9543369" y="1579289"/>
                </a:lnTo>
                <a:lnTo>
                  <a:pt x="9379938" y="1590307"/>
                </a:lnTo>
                <a:lnTo>
                  <a:pt x="9266816" y="1599734"/>
                </a:lnTo>
                <a:lnTo>
                  <a:pt x="8984012" y="1622790"/>
                </a:lnTo>
                <a:lnTo>
                  <a:pt x="8795476" y="1637441"/>
                </a:lnTo>
                <a:lnTo>
                  <a:pt x="8654074" y="1646868"/>
                </a:lnTo>
                <a:lnTo>
                  <a:pt x="8427831" y="1656295"/>
                </a:lnTo>
                <a:lnTo>
                  <a:pt x="8258148" y="1665722"/>
                </a:lnTo>
                <a:lnTo>
                  <a:pt x="8013052" y="1684575"/>
                </a:lnTo>
                <a:lnTo>
                  <a:pt x="7805662" y="1691390"/>
                </a:lnTo>
                <a:lnTo>
                  <a:pt x="7617126" y="1694002"/>
                </a:lnTo>
                <a:lnTo>
                  <a:pt x="7390882" y="1703429"/>
                </a:lnTo>
                <a:lnTo>
                  <a:pt x="7126932" y="1703429"/>
                </a:lnTo>
                <a:lnTo>
                  <a:pt x="6787567" y="1694002"/>
                </a:lnTo>
                <a:lnTo>
                  <a:pt x="6325654" y="1670946"/>
                </a:lnTo>
                <a:lnTo>
                  <a:pt x="5854313" y="1634829"/>
                </a:lnTo>
                <a:lnTo>
                  <a:pt x="5401827" y="1580880"/>
                </a:lnTo>
                <a:lnTo>
                  <a:pt x="4968194" y="1524319"/>
                </a:lnTo>
                <a:lnTo>
                  <a:pt x="4402586" y="1458332"/>
                </a:lnTo>
                <a:lnTo>
                  <a:pt x="3927712" y="1406543"/>
                </a:lnTo>
                <a:cubicBezTo>
                  <a:pt x="3816794" y="1396927"/>
                  <a:pt x="3718575" y="1387310"/>
                  <a:pt x="3614007" y="1375082"/>
                </a:cubicBezTo>
                <a:lnTo>
                  <a:pt x="3277654" y="1337370"/>
                </a:lnTo>
                <a:lnTo>
                  <a:pt x="2979138" y="1316930"/>
                </a:lnTo>
                <a:lnTo>
                  <a:pt x="2630346" y="1307503"/>
                </a:lnTo>
                <a:lnTo>
                  <a:pt x="2328689" y="1323745"/>
                </a:lnTo>
                <a:lnTo>
                  <a:pt x="2083592" y="1335783"/>
                </a:lnTo>
                <a:lnTo>
                  <a:pt x="1734800" y="1382917"/>
                </a:lnTo>
                <a:lnTo>
                  <a:pt x="1451996" y="1420625"/>
                </a:lnTo>
                <a:lnTo>
                  <a:pt x="1244606" y="1458332"/>
                </a:lnTo>
                <a:lnTo>
                  <a:pt x="1037216" y="1496039"/>
                </a:lnTo>
                <a:lnTo>
                  <a:pt x="782693" y="1562027"/>
                </a:lnTo>
                <a:lnTo>
                  <a:pt x="584730" y="1609161"/>
                </a:lnTo>
                <a:lnTo>
                  <a:pt x="405621" y="1665722"/>
                </a:lnTo>
                <a:lnTo>
                  <a:pt x="170245" y="1742938"/>
                </a:lnTo>
                <a:cubicBezTo>
                  <a:pt x="132636" y="1765274"/>
                  <a:pt x="44227" y="1791213"/>
                  <a:pt x="268" y="1813549"/>
                </a:cubicBezTo>
                <a:cubicBezTo>
                  <a:pt x="-1107" y="804747"/>
                  <a:pt x="3411" y="1813409"/>
                  <a:pt x="269" y="802257"/>
                </a:cubicBezTo>
                <a:cubicBezTo>
                  <a:pt x="3379" y="99425"/>
                  <a:pt x="1557" y="1787"/>
                  <a:pt x="772" y="1566"/>
                </a:cubicBezTo>
                <a:close/>
              </a:path>
            </a:pathLst>
          </a:custGeom>
          <a:gradFill flip="none" rotWithShape="1">
            <a:gsLst>
              <a:gs pos="24000">
                <a:srgbClr val="8FCBEA"/>
              </a:gs>
              <a:gs pos="74000">
                <a:schemeClr val="bg1"/>
              </a:gs>
              <a:gs pos="10000">
                <a:srgbClr val="1F96D4"/>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802CDEF-9201-43C3-8369-E07227A1BEE5}"/>
              </a:ext>
            </a:extLst>
          </p:cNvPr>
          <p:cNvSpPr/>
          <p:nvPr userDrawn="1"/>
        </p:nvSpPr>
        <p:spPr>
          <a:xfrm>
            <a:off x="232587" y="196657"/>
            <a:ext cx="1535024" cy="1510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2C0A8E-82B3-4209-83BD-1DD09C58AB25}"/>
              </a:ext>
            </a:extLst>
          </p:cNvPr>
          <p:cNvSpPr>
            <a:spLocks noGrp="1"/>
          </p:cNvSpPr>
          <p:nvPr>
            <p:ph type="title"/>
          </p:nvPr>
        </p:nvSpPr>
        <p:spPr>
          <a:xfrm>
            <a:off x="1954924" y="281043"/>
            <a:ext cx="9398876" cy="1140890"/>
          </a:xfrm>
        </p:spPr>
        <p:txBody>
          <a:bodyPr>
            <a:normAutofit/>
          </a:bodyPr>
          <a:lstStyle>
            <a:lvl1pPr>
              <a:defRPr sz="5400" b="1"/>
            </a:lvl1pPr>
          </a:lstStyle>
          <a:p>
            <a:r>
              <a:rPr lang="en-US"/>
              <a:t>Click to edit Master title style</a:t>
            </a:r>
          </a:p>
        </p:txBody>
      </p:sp>
      <p:sp>
        <p:nvSpPr>
          <p:cNvPr id="3" name="Content Placeholder 2">
            <a:extLst>
              <a:ext uri="{FF2B5EF4-FFF2-40B4-BE49-F238E27FC236}">
                <a16:creationId xmlns:a16="http://schemas.microsoft.com/office/drawing/2014/main" id="{69CBA3C2-4BA1-4047-BC7D-A6E92E8D3E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FB598C-6F66-495F-BA65-2E3B68CEAB16}"/>
              </a:ext>
            </a:extLst>
          </p:cNvPr>
          <p:cNvSpPr>
            <a:spLocks noGrp="1"/>
          </p:cNvSpPr>
          <p:nvPr>
            <p:ph type="dt" sz="half" idx="10"/>
          </p:nvPr>
        </p:nvSpPr>
        <p:spPr/>
        <p:txBody>
          <a:bodyPr/>
          <a:lstStyle/>
          <a:p>
            <a:fld id="{58C2F156-4167-453E-8D63-939E69D5AC73}" type="datetime1">
              <a:rPr lang="en-US" smtClean="0"/>
              <a:t>2/22/2022</a:t>
            </a:fld>
            <a:endParaRPr lang="en-US"/>
          </a:p>
        </p:txBody>
      </p:sp>
      <p:sp>
        <p:nvSpPr>
          <p:cNvPr id="5" name="Footer Placeholder 4">
            <a:extLst>
              <a:ext uri="{FF2B5EF4-FFF2-40B4-BE49-F238E27FC236}">
                <a16:creationId xmlns:a16="http://schemas.microsoft.com/office/drawing/2014/main" id="{992720B1-441A-447E-9718-AA858389C4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43E0E-571F-43DE-8991-EF3D4A801053}"/>
              </a:ext>
            </a:extLst>
          </p:cNvPr>
          <p:cNvSpPr>
            <a:spLocks noGrp="1"/>
          </p:cNvSpPr>
          <p:nvPr>
            <p:ph type="sldNum" sz="quarter" idx="12"/>
          </p:nvPr>
        </p:nvSpPr>
        <p:spPr/>
        <p:txBody>
          <a:bodyPr/>
          <a:lstStyle/>
          <a:p>
            <a:fld id="{A50F061E-0E3F-4F09-842B-1F791245BDEB}" type="slidenum">
              <a:rPr lang="en-US" smtClean="0"/>
              <a:t>‹#›</a:t>
            </a:fld>
            <a:endParaRPr lang="en-US"/>
          </a:p>
        </p:txBody>
      </p:sp>
      <p:pic>
        <p:nvPicPr>
          <p:cNvPr id="11" name="Picture 10" descr="Icon&#10;&#10;Description automatically generated">
            <a:extLst>
              <a:ext uri="{FF2B5EF4-FFF2-40B4-BE49-F238E27FC236}">
                <a16:creationId xmlns:a16="http://schemas.microsoft.com/office/drawing/2014/main" id="{27A6C8F1-5DB1-49AD-B595-C41B1AFF62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0608" y="222515"/>
            <a:ext cx="1418981" cy="1423723"/>
          </a:xfrm>
          <a:prstGeom prst="rect">
            <a:avLst/>
          </a:prstGeom>
        </p:spPr>
      </p:pic>
    </p:spTree>
    <p:extLst>
      <p:ext uri="{BB962C8B-B14F-4D97-AF65-F5344CB8AC3E}">
        <p14:creationId xmlns:p14="http://schemas.microsoft.com/office/powerpoint/2010/main" val="2882124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19" name="Picture 18" descr="A picture containing rock, outdoor, ocean floor&#10;&#10;Description automatically generated">
            <a:extLst>
              <a:ext uri="{FF2B5EF4-FFF2-40B4-BE49-F238E27FC236}">
                <a16:creationId xmlns:a16="http://schemas.microsoft.com/office/drawing/2014/main" id="{C5A70861-8404-4599-B174-3B2A84A2C37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6723" b="18231"/>
          <a:stretch/>
        </p:blipFill>
        <p:spPr>
          <a:xfrm>
            <a:off x="0" y="-4232"/>
            <a:ext cx="12192000" cy="6862232"/>
          </a:xfrm>
          <a:prstGeom prst="rect">
            <a:avLst/>
          </a:prstGeom>
        </p:spPr>
      </p:pic>
      <p:sp>
        <p:nvSpPr>
          <p:cNvPr id="7" name="Freeform: Shape 6">
            <a:extLst>
              <a:ext uri="{FF2B5EF4-FFF2-40B4-BE49-F238E27FC236}">
                <a16:creationId xmlns:a16="http://schemas.microsoft.com/office/drawing/2014/main" id="{F8DB2CE4-DE91-400D-8C1A-33CD09F0F87F}"/>
              </a:ext>
            </a:extLst>
          </p:cNvPr>
          <p:cNvSpPr/>
          <p:nvPr userDrawn="1"/>
        </p:nvSpPr>
        <p:spPr>
          <a:xfrm>
            <a:off x="-269" y="-4232"/>
            <a:ext cx="12192269" cy="1510247"/>
          </a:xfrm>
          <a:custGeom>
            <a:avLst/>
            <a:gdLst>
              <a:gd name="connsiteX0" fmla="*/ 898708 w 13115847"/>
              <a:gd name="connsiteY0" fmla="*/ 128580 h 1929100"/>
              <a:gd name="connsiteX1" fmla="*/ 13106420 w 13115847"/>
              <a:gd name="connsiteY1" fmla="*/ 147434 h 1929100"/>
              <a:gd name="connsiteX2" fmla="*/ 13115847 w 13115847"/>
              <a:gd name="connsiteY2" fmla="*/ 1467187 h 1929100"/>
              <a:gd name="connsiteX3" fmla="*/ 12861323 w 13115847"/>
              <a:gd name="connsiteY3" fmla="*/ 1495467 h 1929100"/>
              <a:gd name="connsiteX4" fmla="*/ 12597372 w 13115847"/>
              <a:gd name="connsiteY4" fmla="*/ 1533174 h 1929100"/>
              <a:gd name="connsiteX5" fmla="*/ 12239154 w 13115847"/>
              <a:gd name="connsiteY5" fmla="*/ 1552028 h 1929100"/>
              <a:gd name="connsiteX6" fmla="*/ 11946923 w 13115847"/>
              <a:gd name="connsiteY6" fmla="*/ 1589735 h 1929100"/>
              <a:gd name="connsiteX7" fmla="*/ 11786667 w 13115847"/>
              <a:gd name="connsiteY7" fmla="*/ 1608589 h 1929100"/>
              <a:gd name="connsiteX8" fmla="*/ 11616985 w 13115847"/>
              <a:gd name="connsiteY8" fmla="*/ 1627442 h 1929100"/>
              <a:gd name="connsiteX9" fmla="*/ 11485009 w 13115847"/>
              <a:gd name="connsiteY9" fmla="*/ 1636869 h 1929100"/>
              <a:gd name="connsiteX10" fmla="*/ 11371888 w 13115847"/>
              <a:gd name="connsiteY10" fmla="*/ 1646296 h 1929100"/>
              <a:gd name="connsiteX11" fmla="*/ 11202205 w 13115847"/>
              <a:gd name="connsiteY11" fmla="*/ 1665149 h 1929100"/>
              <a:gd name="connsiteX12" fmla="*/ 11079657 w 13115847"/>
              <a:gd name="connsiteY12" fmla="*/ 1674576 h 1929100"/>
              <a:gd name="connsiteX13" fmla="*/ 10975962 w 13115847"/>
              <a:gd name="connsiteY13" fmla="*/ 1674576 h 1929100"/>
              <a:gd name="connsiteX14" fmla="*/ 10806280 w 13115847"/>
              <a:gd name="connsiteY14" fmla="*/ 1693430 h 1929100"/>
              <a:gd name="connsiteX15" fmla="*/ 10683731 w 13115847"/>
              <a:gd name="connsiteY15" fmla="*/ 1712283 h 1929100"/>
              <a:gd name="connsiteX16" fmla="*/ 10561183 w 13115847"/>
              <a:gd name="connsiteY16" fmla="*/ 1712283 h 1929100"/>
              <a:gd name="connsiteX17" fmla="*/ 10457488 w 13115847"/>
              <a:gd name="connsiteY17" fmla="*/ 1712283 h 1929100"/>
              <a:gd name="connsiteX18" fmla="*/ 10297232 w 13115847"/>
              <a:gd name="connsiteY18" fmla="*/ 1731137 h 1929100"/>
              <a:gd name="connsiteX19" fmla="*/ 10184110 w 13115847"/>
              <a:gd name="connsiteY19" fmla="*/ 1740564 h 1929100"/>
              <a:gd name="connsiteX20" fmla="*/ 9901306 w 13115847"/>
              <a:gd name="connsiteY20" fmla="*/ 1768844 h 1929100"/>
              <a:gd name="connsiteX21" fmla="*/ 9712770 w 13115847"/>
              <a:gd name="connsiteY21" fmla="*/ 1778271 h 1929100"/>
              <a:gd name="connsiteX22" fmla="*/ 9571368 w 13115847"/>
              <a:gd name="connsiteY22" fmla="*/ 1787698 h 1929100"/>
              <a:gd name="connsiteX23" fmla="*/ 9345125 w 13115847"/>
              <a:gd name="connsiteY23" fmla="*/ 1797125 h 1929100"/>
              <a:gd name="connsiteX24" fmla="*/ 9175442 w 13115847"/>
              <a:gd name="connsiteY24" fmla="*/ 1806552 h 1929100"/>
              <a:gd name="connsiteX25" fmla="*/ 8930346 w 13115847"/>
              <a:gd name="connsiteY25" fmla="*/ 1825405 h 1929100"/>
              <a:gd name="connsiteX26" fmla="*/ 8722956 w 13115847"/>
              <a:gd name="connsiteY26" fmla="*/ 1834832 h 1929100"/>
              <a:gd name="connsiteX27" fmla="*/ 8534420 w 13115847"/>
              <a:gd name="connsiteY27" fmla="*/ 1834832 h 1929100"/>
              <a:gd name="connsiteX28" fmla="*/ 8308176 w 13115847"/>
              <a:gd name="connsiteY28" fmla="*/ 1844259 h 1929100"/>
              <a:gd name="connsiteX29" fmla="*/ 8044226 w 13115847"/>
              <a:gd name="connsiteY29" fmla="*/ 1844259 h 1929100"/>
              <a:gd name="connsiteX30" fmla="*/ 7704861 w 13115847"/>
              <a:gd name="connsiteY30" fmla="*/ 1834832 h 1929100"/>
              <a:gd name="connsiteX31" fmla="*/ 7242948 w 13115847"/>
              <a:gd name="connsiteY31" fmla="*/ 1806552 h 1929100"/>
              <a:gd name="connsiteX32" fmla="*/ 6771607 w 13115847"/>
              <a:gd name="connsiteY32" fmla="*/ 1778271 h 1929100"/>
              <a:gd name="connsiteX33" fmla="*/ 6319121 w 13115847"/>
              <a:gd name="connsiteY33" fmla="*/ 1721710 h 1929100"/>
              <a:gd name="connsiteX34" fmla="*/ 5885488 w 13115847"/>
              <a:gd name="connsiteY34" fmla="*/ 1665149 h 1929100"/>
              <a:gd name="connsiteX35" fmla="*/ 5319880 w 13115847"/>
              <a:gd name="connsiteY35" fmla="*/ 1599162 h 1929100"/>
              <a:gd name="connsiteX36" fmla="*/ 4424333 w 13115847"/>
              <a:gd name="connsiteY36" fmla="*/ 1514321 h 1929100"/>
              <a:gd name="connsiteX37" fmla="*/ 3896432 w 13115847"/>
              <a:gd name="connsiteY37" fmla="*/ 1457760 h 1929100"/>
              <a:gd name="connsiteX38" fmla="*/ 3547640 w 13115847"/>
              <a:gd name="connsiteY38" fmla="*/ 1448333 h 1929100"/>
              <a:gd name="connsiteX39" fmla="*/ 3245983 w 13115847"/>
              <a:gd name="connsiteY39" fmla="*/ 1467187 h 1929100"/>
              <a:gd name="connsiteX40" fmla="*/ 3000886 w 13115847"/>
              <a:gd name="connsiteY40" fmla="*/ 1476613 h 1929100"/>
              <a:gd name="connsiteX41" fmla="*/ 2652094 w 13115847"/>
              <a:gd name="connsiteY41" fmla="*/ 1523747 h 1929100"/>
              <a:gd name="connsiteX42" fmla="*/ 2369290 w 13115847"/>
              <a:gd name="connsiteY42" fmla="*/ 1561455 h 1929100"/>
              <a:gd name="connsiteX43" fmla="*/ 2161900 w 13115847"/>
              <a:gd name="connsiteY43" fmla="*/ 1599162 h 1929100"/>
              <a:gd name="connsiteX44" fmla="*/ 1954510 w 13115847"/>
              <a:gd name="connsiteY44" fmla="*/ 1636869 h 1929100"/>
              <a:gd name="connsiteX45" fmla="*/ 1699987 w 13115847"/>
              <a:gd name="connsiteY45" fmla="*/ 1702857 h 1929100"/>
              <a:gd name="connsiteX46" fmla="*/ 1502024 w 13115847"/>
              <a:gd name="connsiteY46" fmla="*/ 1749991 h 1929100"/>
              <a:gd name="connsiteX47" fmla="*/ 1322915 w 13115847"/>
              <a:gd name="connsiteY47" fmla="*/ 1806552 h 1929100"/>
              <a:gd name="connsiteX48" fmla="*/ 1058964 w 13115847"/>
              <a:gd name="connsiteY48" fmla="*/ 1891393 h 1929100"/>
              <a:gd name="connsiteX49" fmla="*/ 917562 w 13115847"/>
              <a:gd name="connsiteY49" fmla="*/ 1929100 h 1929100"/>
              <a:gd name="connsiteX50" fmla="*/ 898708 w 13115847"/>
              <a:gd name="connsiteY50" fmla="*/ 128580 h 1929100"/>
              <a:gd name="connsiteX0" fmla="*/ 901834 w 13118973"/>
              <a:gd name="connsiteY0" fmla="*/ 54233 h 1854753"/>
              <a:gd name="connsiteX1" fmla="*/ 13109546 w 13118973"/>
              <a:gd name="connsiteY1" fmla="*/ 73087 h 1854753"/>
              <a:gd name="connsiteX2" fmla="*/ 13118973 w 13118973"/>
              <a:gd name="connsiteY2" fmla="*/ 1392840 h 1854753"/>
              <a:gd name="connsiteX3" fmla="*/ 12864449 w 13118973"/>
              <a:gd name="connsiteY3" fmla="*/ 1421120 h 1854753"/>
              <a:gd name="connsiteX4" fmla="*/ 12600498 w 13118973"/>
              <a:gd name="connsiteY4" fmla="*/ 1458827 h 1854753"/>
              <a:gd name="connsiteX5" fmla="*/ 12242280 w 13118973"/>
              <a:gd name="connsiteY5" fmla="*/ 1477681 h 1854753"/>
              <a:gd name="connsiteX6" fmla="*/ 11950049 w 13118973"/>
              <a:gd name="connsiteY6" fmla="*/ 1515388 h 1854753"/>
              <a:gd name="connsiteX7" fmla="*/ 11789793 w 13118973"/>
              <a:gd name="connsiteY7" fmla="*/ 1534242 h 1854753"/>
              <a:gd name="connsiteX8" fmla="*/ 11620111 w 13118973"/>
              <a:gd name="connsiteY8" fmla="*/ 1553095 h 1854753"/>
              <a:gd name="connsiteX9" fmla="*/ 11488135 w 13118973"/>
              <a:gd name="connsiteY9" fmla="*/ 1562522 h 1854753"/>
              <a:gd name="connsiteX10" fmla="*/ 11375014 w 13118973"/>
              <a:gd name="connsiteY10" fmla="*/ 1571949 h 1854753"/>
              <a:gd name="connsiteX11" fmla="*/ 11205331 w 13118973"/>
              <a:gd name="connsiteY11" fmla="*/ 1590802 h 1854753"/>
              <a:gd name="connsiteX12" fmla="*/ 11082783 w 13118973"/>
              <a:gd name="connsiteY12" fmla="*/ 1600229 h 1854753"/>
              <a:gd name="connsiteX13" fmla="*/ 10979088 w 13118973"/>
              <a:gd name="connsiteY13" fmla="*/ 1600229 h 1854753"/>
              <a:gd name="connsiteX14" fmla="*/ 10809406 w 13118973"/>
              <a:gd name="connsiteY14" fmla="*/ 1619083 h 1854753"/>
              <a:gd name="connsiteX15" fmla="*/ 10686857 w 13118973"/>
              <a:gd name="connsiteY15" fmla="*/ 1637936 h 1854753"/>
              <a:gd name="connsiteX16" fmla="*/ 10564309 w 13118973"/>
              <a:gd name="connsiteY16" fmla="*/ 1637936 h 1854753"/>
              <a:gd name="connsiteX17" fmla="*/ 10460614 w 13118973"/>
              <a:gd name="connsiteY17" fmla="*/ 1637936 h 1854753"/>
              <a:gd name="connsiteX18" fmla="*/ 10300358 w 13118973"/>
              <a:gd name="connsiteY18" fmla="*/ 1656790 h 1854753"/>
              <a:gd name="connsiteX19" fmla="*/ 10187236 w 13118973"/>
              <a:gd name="connsiteY19" fmla="*/ 1666217 h 1854753"/>
              <a:gd name="connsiteX20" fmla="*/ 9904432 w 13118973"/>
              <a:gd name="connsiteY20" fmla="*/ 1694497 h 1854753"/>
              <a:gd name="connsiteX21" fmla="*/ 9715896 w 13118973"/>
              <a:gd name="connsiteY21" fmla="*/ 1703924 h 1854753"/>
              <a:gd name="connsiteX22" fmla="*/ 9574494 w 13118973"/>
              <a:gd name="connsiteY22" fmla="*/ 1713351 h 1854753"/>
              <a:gd name="connsiteX23" fmla="*/ 9348251 w 13118973"/>
              <a:gd name="connsiteY23" fmla="*/ 1722778 h 1854753"/>
              <a:gd name="connsiteX24" fmla="*/ 9178568 w 13118973"/>
              <a:gd name="connsiteY24" fmla="*/ 1732205 h 1854753"/>
              <a:gd name="connsiteX25" fmla="*/ 8933472 w 13118973"/>
              <a:gd name="connsiteY25" fmla="*/ 1751058 h 1854753"/>
              <a:gd name="connsiteX26" fmla="*/ 8726082 w 13118973"/>
              <a:gd name="connsiteY26" fmla="*/ 1760485 h 1854753"/>
              <a:gd name="connsiteX27" fmla="*/ 8537546 w 13118973"/>
              <a:gd name="connsiteY27" fmla="*/ 1760485 h 1854753"/>
              <a:gd name="connsiteX28" fmla="*/ 8311302 w 13118973"/>
              <a:gd name="connsiteY28" fmla="*/ 1769912 h 1854753"/>
              <a:gd name="connsiteX29" fmla="*/ 8047352 w 13118973"/>
              <a:gd name="connsiteY29" fmla="*/ 1769912 h 1854753"/>
              <a:gd name="connsiteX30" fmla="*/ 7707987 w 13118973"/>
              <a:gd name="connsiteY30" fmla="*/ 1760485 h 1854753"/>
              <a:gd name="connsiteX31" fmla="*/ 7246074 w 13118973"/>
              <a:gd name="connsiteY31" fmla="*/ 1732205 h 1854753"/>
              <a:gd name="connsiteX32" fmla="*/ 6774733 w 13118973"/>
              <a:gd name="connsiteY32" fmla="*/ 1703924 h 1854753"/>
              <a:gd name="connsiteX33" fmla="*/ 6322247 w 13118973"/>
              <a:gd name="connsiteY33" fmla="*/ 1647363 h 1854753"/>
              <a:gd name="connsiteX34" fmla="*/ 5888614 w 13118973"/>
              <a:gd name="connsiteY34" fmla="*/ 1590802 h 1854753"/>
              <a:gd name="connsiteX35" fmla="*/ 5323006 w 13118973"/>
              <a:gd name="connsiteY35" fmla="*/ 1524815 h 1854753"/>
              <a:gd name="connsiteX36" fmla="*/ 4427459 w 13118973"/>
              <a:gd name="connsiteY36" fmla="*/ 1439974 h 1854753"/>
              <a:gd name="connsiteX37" fmla="*/ 3899558 w 13118973"/>
              <a:gd name="connsiteY37" fmla="*/ 1383413 h 1854753"/>
              <a:gd name="connsiteX38" fmla="*/ 3550766 w 13118973"/>
              <a:gd name="connsiteY38" fmla="*/ 1373986 h 1854753"/>
              <a:gd name="connsiteX39" fmla="*/ 3249109 w 13118973"/>
              <a:gd name="connsiteY39" fmla="*/ 1392840 h 1854753"/>
              <a:gd name="connsiteX40" fmla="*/ 3004012 w 13118973"/>
              <a:gd name="connsiteY40" fmla="*/ 1402266 h 1854753"/>
              <a:gd name="connsiteX41" fmla="*/ 2655220 w 13118973"/>
              <a:gd name="connsiteY41" fmla="*/ 1449400 h 1854753"/>
              <a:gd name="connsiteX42" fmla="*/ 2372416 w 13118973"/>
              <a:gd name="connsiteY42" fmla="*/ 1487108 h 1854753"/>
              <a:gd name="connsiteX43" fmla="*/ 2165026 w 13118973"/>
              <a:gd name="connsiteY43" fmla="*/ 1524815 h 1854753"/>
              <a:gd name="connsiteX44" fmla="*/ 1957636 w 13118973"/>
              <a:gd name="connsiteY44" fmla="*/ 1562522 h 1854753"/>
              <a:gd name="connsiteX45" fmla="*/ 1703113 w 13118973"/>
              <a:gd name="connsiteY45" fmla="*/ 1628510 h 1854753"/>
              <a:gd name="connsiteX46" fmla="*/ 1505150 w 13118973"/>
              <a:gd name="connsiteY46" fmla="*/ 1675644 h 1854753"/>
              <a:gd name="connsiteX47" fmla="*/ 1326041 w 13118973"/>
              <a:gd name="connsiteY47" fmla="*/ 1732205 h 1854753"/>
              <a:gd name="connsiteX48" fmla="*/ 1062090 w 13118973"/>
              <a:gd name="connsiteY48" fmla="*/ 1817046 h 1854753"/>
              <a:gd name="connsiteX49" fmla="*/ 920688 w 13118973"/>
              <a:gd name="connsiteY49" fmla="*/ 1854753 h 1854753"/>
              <a:gd name="connsiteX50" fmla="*/ 911262 w 13118973"/>
              <a:gd name="connsiteY50" fmla="*/ 849480 h 1854753"/>
              <a:gd name="connsiteX51" fmla="*/ 901834 w 13118973"/>
              <a:gd name="connsiteY51" fmla="*/ 54233 h 1854753"/>
              <a:gd name="connsiteX0" fmla="*/ 302716 w 12519855"/>
              <a:gd name="connsiteY0" fmla="*/ 4914 h 1805434"/>
              <a:gd name="connsiteX1" fmla="*/ 12510428 w 12519855"/>
              <a:gd name="connsiteY1" fmla="*/ 23768 h 1805434"/>
              <a:gd name="connsiteX2" fmla="*/ 12519855 w 12519855"/>
              <a:gd name="connsiteY2" fmla="*/ 1343521 h 1805434"/>
              <a:gd name="connsiteX3" fmla="*/ 12265331 w 12519855"/>
              <a:gd name="connsiteY3" fmla="*/ 1371801 h 1805434"/>
              <a:gd name="connsiteX4" fmla="*/ 12001380 w 12519855"/>
              <a:gd name="connsiteY4" fmla="*/ 1409508 h 1805434"/>
              <a:gd name="connsiteX5" fmla="*/ 11643162 w 12519855"/>
              <a:gd name="connsiteY5" fmla="*/ 1428362 h 1805434"/>
              <a:gd name="connsiteX6" fmla="*/ 11350931 w 12519855"/>
              <a:gd name="connsiteY6" fmla="*/ 1466069 h 1805434"/>
              <a:gd name="connsiteX7" fmla="*/ 11190675 w 12519855"/>
              <a:gd name="connsiteY7" fmla="*/ 1484923 h 1805434"/>
              <a:gd name="connsiteX8" fmla="*/ 11020993 w 12519855"/>
              <a:gd name="connsiteY8" fmla="*/ 1503776 h 1805434"/>
              <a:gd name="connsiteX9" fmla="*/ 10889017 w 12519855"/>
              <a:gd name="connsiteY9" fmla="*/ 1513203 h 1805434"/>
              <a:gd name="connsiteX10" fmla="*/ 10775896 w 12519855"/>
              <a:gd name="connsiteY10" fmla="*/ 1522630 h 1805434"/>
              <a:gd name="connsiteX11" fmla="*/ 10606213 w 12519855"/>
              <a:gd name="connsiteY11" fmla="*/ 1541483 h 1805434"/>
              <a:gd name="connsiteX12" fmla="*/ 10483665 w 12519855"/>
              <a:gd name="connsiteY12" fmla="*/ 1550910 h 1805434"/>
              <a:gd name="connsiteX13" fmla="*/ 10379970 w 12519855"/>
              <a:gd name="connsiteY13" fmla="*/ 1550910 h 1805434"/>
              <a:gd name="connsiteX14" fmla="*/ 10210288 w 12519855"/>
              <a:gd name="connsiteY14" fmla="*/ 1569764 h 1805434"/>
              <a:gd name="connsiteX15" fmla="*/ 10087739 w 12519855"/>
              <a:gd name="connsiteY15" fmla="*/ 1588617 h 1805434"/>
              <a:gd name="connsiteX16" fmla="*/ 9965191 w 12519855"/>
              <a:gd name="connsiteY16" fmla="*/ 1588617 h 1805434"/>
              <a:gd name="connsiteX17" fmla="*/ 9861496 w 12519855"/>
              <a:gd name="connsiteY17" fmla="*/ 1588617 h 1805434"/>
              <a:gd name="connsiteX18" fmla="*/ 9701240 w 12519855"/>
              <a:gd name="connsiteY18" fmla="*/ 1607471 h 1805434"/>
              <a:gd name="connsiteX19" fmla="*/ 9588118 w 12519855"/>
              <a:gd name="connsiteY19" fmla="*/ 1616898 h 1805434"/>
              <a:gd name="connsiteX20" fmla="*/ 9305314 w 12519855"/>
              <a:gd name="connsiteY20" fmla="*/ 1645178 h 1805434"/>
              <a:gd name="connsiteX21" fmla="*/ 9116778 w 12519855"/>
              <a:gd name="connsiteY21" fmla="*/ 1654605 h 1805434"/>
              <a:gd name="connsiteX22" fmla="*/ 8975376 w 12519855"/>
              <a:gd name="connsiteY22" fmla="*/ 1664032 h 1805434"/>
              <a:gd name="connsiteX23" fmla="*/ 8749133 w 12519855"/>
              <a:gd name="connsiteY23" fmla="*/ 1673459 h 1805434"/>
              <a:gd name="connsiteX24" fmla="*/ 8579450 w 12519855"/>
              <a:gd name="connsiteY24" fmla="*/ 1682886 h 1805434"/>
              <a:gd name="connsiteX25" fmla="*/ 8334354 w 12519855"/>
              <a:gd name="connsiteY25" fmla="*/ 1701739 h 1805434"/>
              <a:gd name="connsiteX26" fmla="*/ 8126964 w 12519855"/>
              <a:gd name="connsiteY26" fmla="*/ 1711166 h 1805434"/>
              <a:gd name="connsiteX27" fmla="*/ 7938428 w 12519855"/>
              <a:gd name="connsiteY27" fmla="*/ 1711166 h 1805434"/>
              <a:gd name="connsiteX28" fmla="*/ 7712184 w 12519855"/>
              <a:gd name="connsiteY28" fmla="*/ 1720593 h 1805434"/>
              <a:gd name="connsiteX29" fmla="*/ 7448234 w 12519855"/>
              <a:gd name="connsiteY29" fmla="*/ 1720593 h 1805434"/>
              <a:gd name="connsiteX30" fmla="*/ 7108869 w 12519855"/>
              <a:gd name="connsiteY30" fmla="*/ 1711166 h 1805434"/>
              <a:gd name="connsiteX31" fmla="*/ 6646956 w 12519855"/>
              <a:gd name="connsiteY31" fmla="*/ 1682886 h 1805434"/>
              <a:gd name="connsiteX32" fmla="*/ 6175615 w 12519855"/>
              <a:gd name="connsiteY32" fmla="*/ 1654605 h 1805434"/>
              <a:gd name="connsiteX33" fmla="*/ 5723129 w 12519855"/>
              <a:gd name="connsiteY33" fmla="*/ 1598044 h 1805434"/>
              <a:gd name="connsiteX34" fmla="*/ 5289496 w 12519855"/>
              <a:gd name="connsiteY34" fmla="*/ 1541483 h 1805434"/>
              <a:gd name="connsiteX35" fmla="*/ 4723888 w 12519855"/>
              <a:gd name="connsiteY35" fmla="*/ 1475496 h 1805434"/>
              <a:gd name="connsiteX36" fmla="*/ 3828341 w 12519855"/>
              <a:gd name="connsiteY36" fmla="*/ 1390655 h 1805434"/>
              <a:gd name="connsiteX37" fmla="*/ 3300440 w 12519855"/>
              <a:gd name="connsiteY37" fmla="*/ 1334094 h 1805434"/>
              <a:gd name="connsiteX38" fmla="*/ 2951648 w 12519855"/>
              <a:gd name="connsiteY38" fmla="*/ 1324667 h 1805434"/>
              <a:gd name="connsiteX39" fmla="*/ 2649991 w 12519855"/>
              <a:gd name="connsiteY39" fmla="*/ 1343521 h 1805434"/>
              <a:gd name="connsiteX40" fmla="*/ 2404894 w 12519855"/>
              <a:gd name="connsiteY40" fmla="*/ 1352947 h 1805434"/>
              <a:gd name="connsiteX41" fmla="*/ 2056102 w 12519855"/>
              <a:gd name="connsiteY41" fmla="*/ 1400081 h 1805434"/>
              <a:gd name="connsiteX42" fmla="*/ 1773298 w 12519855"/>
              <a:gd name="connsiteY42" fmla="*/ 1437789 h 1805434"/>
              <a:gd name="connsiteX43" fmla="*/ 1565908 w 12519855"/>
              <a:gd name="connsiteY43" fmla="*/ 1475496 h 1805434"/>
              <a:gd name="connsiteX44" fmla="*/ 1358518 w 12519855"/>
              <a:gd name="connsiteY44" fmla="*/ 1513203 h 1805434"/>
              <a:gd name="connsiteX45" fmla="*/ 1103995 w 12519855"/>
              <a:gd name="connsiteY45" fmla="*/ 1579191 h 1805434"/>
              <a:gd name="connsiteX46" fmla="*/ 906032 w 12519855"/>
              <a:gd name="connsiteY46" fmla="*/ 1626325 h 1805434"/>
              <a:gd name="connsiteX47" fmla="*/ 726923 w 12519855"/>
              <a:gd name="connsiteY47" fmla="*/ 1682886 h 1805434"/>
              <a:gd name="connsiteX48" fmla="*/ 462972 w 12519855"/>
              <a:gd name="connsiteY48" fmla="*/ 1767727 h 1805434"/>
              <a:gd name="connsiteX49" fmla="*/ 321570 w 12519855"/>
              <a:gd name="connsiteY49" fmla="*/ 1805434 h 1805434"/>
              <a:gd name="connsiteX50" fmla="*/ 312144 w 12519855"/>
              <a:gd name="connsiteY50" fmla="*/ 800161 h 1805434"/>
              <a:gd name="connsiteX51" fmla="*/ 302716 w 12519855"/>
              <a:gd name="connsiteY51" fmla="*/ 4914 h 1805434"/>
              <a:gd name="connsiteX0" fmla="*/ 302716 w 12519855"/>
              <a:gd name="connsiteY0" fmla="*/ 83478 h 1883998"/>
              <a:gd name="connsiteX1" fmla="*/ 1301958 w 12519855"/>
              <a:gd name="connsiteY1" fmla="*/ 86872 h 1883998"/>
              <a:gd name="connsiteX2" fmla="*/ 12510428 w 12519855"/>
              <a:gd name="connsiteY2" fmla="*/ 102332 h 1883998"/>
              <a:gd name="connsiteX3" fmla="*/ 12519855 w 12519855"/>
              <a:gd name="connsiteY3" fmla="*/ 1422085 h 1883998"/>
              <a:gd name="connsiteX4" fmla="*/ 12265331 w 12519855"/>
              <a:gd name="connsiteY4" fmla="*/ 1450365 h 1883998"/>
              <a:gd name="connsiteX5" fmla="*/ 12001380 w 12519855"/>
              <a:gd name="connsiteY5" fmla="*/ 1488072 h 1883998"/>
              <a:gd name="connsiteX6" fmla="*/ 11643162 w 12519855"/>
              <a:gd name="connsiteY6" fmla="*/ 1506926 h 1883998"/>
              <a:gd name="connsiteX7" fmla="*/ 11350931 w 12519855"/>
              <a:gd name="connsiteY7" fmla="*/ 1544633 h 1883998"/>
              <a:gd name="connsiteX8" fmla="*/ 11190675 w 12519855"/>
              <a:gd name="connsiteY8" fmla="*/ 1563487 h 1883998"/>
              <a:gd name="connsiteX9" fmla="*/ 11020993 w 12519855"/>
              <a:gd name="connsiteY9" fmla="*/ 1582340 h 1883998"/>
              <a:gd name="connsiteX10" fmla="*/ 10889017 w 12519855"/>
              <a:gd name="connsiteY10" fmla="*/ 1591767 h 1883998"/>
              <a:gd name="connsiteX11" fmla="*/ 10775896 w 12519855"/>
              <a:gd name="connsiteY11" fmla="*/ 1601194 h 1883998"/>
              <a:gd name="connsiteX12" fmla="*/ 10606213 w 12519855"/>
              <a:gd name="connsiteY12" fmla="*/ 1620047 h 1883998"/>
              <a:gd name="connsiteX13" fmla="*/ 10483665 w 12519855"/>
              <a:gd name="connsiteY13" fmla="*/ 1629474 h 1883998"/>
              <a:gd name="connsiteX14" fmla="*/ 10379970 w 12519855"/>
              <a:gd name="connsiteY14" fmla="*/ 1629474 h 1883998"/>
              <a:gd name="connsiteX15" fmla="*/ 10210288 w 12519855"/>
              <a:gd name="connsiteY15" fmla="*/ 1648328 h 1883998"/>
              <a:gd name="connsiteX16" fmla="*/ 10087739 w 12519855"/>
              <a:gd name="connsiteY16" fmla="*/ 1667181 h 1883998"/>
              <a:gd name="connsiteX17" fmla="*/ 9965191 w 12519855"/>
              <a:gd name="connsiteY17" fmla="*/ 1667181 h 1883998"/>
              <a:gd name="connsiteX18" fmla="*/ 9861496 w 12519855"/>
              <a:gd name="connsiteY18" fmla="*/ 1667181 h 1883998"/>
              <a:gd name="connsiteX19" fmla="*/ 9701240 w 12519855"/>
              <a:gd name="connsiteY19" fmla="*/ 1686035 h 1883998"/>
              <a:gd name="connsiteX20" fmla="*/ 9588118 w 12519855"/>
              <a:gd name="connsiteY20" fmla="*/ 1695462 h 1883998"/>
              <a:gd name="connsiteX21" fmla="*/ 9305314 w 12519855"/>
              <a:gd name="connsiteY21" fmla="*/ 1723742 h 1883998"/>
              <a:gd name="connsiteX22" fmla="*/ 9116778 w 12519855"/>
              <a:gd name="connsiteY22" fmla="*/ 1733169 h 1883998"/>
              <a:gd name="connsiteX23" fmla="*/ 8975376 w 12519855"/>
              <a:gd name="connsiteY23" fmla="*/ 1742596 h 1883998"/>
              <a:gd name="connsiteX24" fmla="*/ 8749133 w 12519855"/>
              <a:gd name="connsiteY24" fmla="*/ 1752023 h 1883998"/>
              <a:gd name="connsiteX25" fmla="*/ 8579450 w 12519855"/>
              <a:gd name="connsiteY25" fmla="*/ 1761450 h 1883998"/>
              <a:gd name="connsiteX26" fmla="*/ 8334354 w 12519855"/>
              <a:gd name="connsiteY26" fmla="*/ 1780303 h 1883998"/>
              <a:gd name="connsiteX27" fmla="*/ 8126964 w 12519855"/>
              <a:gd name="connsiteY27" fmla="*/ 1789730 h 1883998"/>
              <a:gd name="connsiteX28" fmla="*/ 7938428 w 12519855"/>
              <a:gd name="connsiteY28" fmla="*/ 1789730 h 1883998"/>
              <a:gd name="connsiteX29" fmla="*/ 7712184 w 12519855"/>
              <a:gd name="connsiteY29" fmla="*/ 1799157 h 1883998"/>
              <a:gd name="connsiteX30" fmla="*/ 7448234 w 12519855"/>
              <a:gd name="connsiteY30" fmla="*/ 1799157 h 1883998"/>
              <a:gd name="connsiteX31" fmla="*/ 7108869 w 12519855"/>
              <a:gd name="connsiteY31" fmla="*/ 1789730 h 1883998"/>
              <a:gd name="connsiteX32" fmla="*/ 6646956 w 12519855"/>
              <a:gd name="connsiteY32" fmla="*/ 1761450 h 1883998"/>
              <a:gd name="connsiteX33" fmla="*/ 6175615 w 12519855"/>
              <a:gd name="connsiteY33" fmla="*/ 1733169 h 1883998"/>
              <a:gd name="connsiteX34" fmla="*/ 5723129 w 12519855"/>
              <a:gd name="connsiteY34" fmla="*/ 1676608 h 1883998"/>
              <a:gd name="connsiteX35" fmla="*/ 5289496 w 12519855"/>
              <a:gd name="connsiteY35" fmla="*/ 1620047 h 1883998"/>
              <a:gd name="connsiteX36" fmla="*/ 4723888 w 12519855"/>
              <a:gd name="connsiteY36" fmla="*/ 1554060 h 1883998"/>
              <a:gd name="connsiteX37" fmla="*/ 3828341 w 12519855"/>
              <a:gd name="connsiteY37" fmla="*/ 1469219 h 1883998"/>
              <a:gd name="connsiteX38" fmla="*/ 3300440 w 12519855"/>
              <a:gd name="connsiteY38" fmla="*/ 1412658 h 1883998"/>
              <a:gd name="connsiteX39" fmla="*/ 2951648 w 12519855"/>
              <a:gd name="connsiteY39" fmla="*/ 1403231 h 1883998"/>
              <a:gd name="connsiteX40" fmla="*/ 2649991 w 12519855"/>
              <a:gd name="connsiteY40" fmla="*/ 1422085 h 1883998"/>
              <a:gd name="connsiteX41" fmla="*/ 2404894 w 12519855"/>
              <a:gd name="connsiteY41" fmla="*/ 1431511 h 1883998"/>
              <a:gd name="connsiteX42" fmla="*/ 2056102 w 12519855"/>
              <a:gd name="connsiteY42" fmla="*/ 1478645 h 1883998"/>
              <a:gd name="connsiteX43" fmla="*/ 1773298 w 12519855"/>
              <a:gd name="connsiteY43" fmla="*/ 1516353 h 1883998"/>
              <a:gd name="connsiteX44" fmla="*/ 1565908 w 12519855"/>
              <a:gd name="connsiteY44" fmla="*/ 1554060 h 1883998"/>
              <a:gd name="connsiteX45" fmla="*/ 1358518 w 12519855"/>
              <a:gd name="connsiteY45" fmla="*/ 1591767 h 1883998"/>
              <a:gd name="connsiteX46" fmla="*/ 1103995 w 12519855"/>
              <a:gd name="connsiteY46" fmla="*/ 1657755 h 1883998"/>
              <a:gd name="connsiteX47" fmla="*/ 906032 w 12519855"/>
              <a:gd name="connsiteY47" fmla="*/ 1704889 h 1883998"/>
              <a:gd name="connsiteX48" fmla="*/ 726923 w 12519855"/>
              <a:gd name="connsiteY48" fmla="*/ 1761450 h 1883998"/>
              <a:gd name="connsiteX49" fmla="*/ 462972 w 12519855"/>
              <a:gd name="connsiteY49" fmla="*/ 1846291 h 1883998"/>
              <a:gd name="connsiteX50" fmla="*/ 321570 w 12519855"/>
              <a:gd name="connsiteY50" fmla="*/ 1883998 h 1883998"/>
              <a:gd name="connsiteX51" fmla="*/ 312144 w 12519855"/>
              <a:gd name="connsiteY51" fmla="*/ 878725 h 1883998"/>
              <a:gd name="connsiteX52" fmla="*/ 302716 w 12519855"/>
              <a:gd name="connsiteY52" fmla="*/ 83478 h 1883998"/>
              <a:gd name="connsiteX0" fmla="*/ 647773 w 12864912"/>
              <a:gd name="connsiteY0" fmla="*/ 80926 h 1881446"/>
              <a:gd name="connsiteX1" fmla="*/ 987139 w 12864912"/>
              <a:gd name="connsiteY1" fmla="*/ 93747 h 1881446"/>
              <a:gd name="connsiteX2" fmla="*/ 12855485 w 12864912"/>
              <a:gd name="connsiteY2" fmla="*/ 99780 h 1881446"/>
              <a:gd name="connsiteX3" fmla="*/ 12864912 w 12864912"/>
              <a:gd name="connsiteY3" fmla="*/ 1419533 h 1881446"/>
              <a:gd name="connsiteX4" fmla="*/ 12610388 w 12864912"/>
              <a:gd name="connsiteY4" fmla="*/ 1447813 h 1881446"/>
              <a:gd name="connsiteX5" fmla="*/ 12346437 w 12864912"/>
              <a:gd name="connsiteY5" fmla="*/ 1485520 h 1881446"/>
              <a:gd name="connsiteX6" fmla="*/ 11988219 w 12864912"/>
              <a:gd name="connsiteY6" fmla="*/ 1504374 h 1881446"/>
              <a:gd name="connsiteX7" fmla="*/ 11695988 w 12864912"/>
              <a:gd name="connsiteY7" fmla="*/ 1542081 h 1881446"/>
              <a:gd name="connsiteX8" fmla="*/ 11535732 w 12864912"/>
              <a:gd name="connsiteY8" fmla="*/ 1560935 h 1881446"/>
              <a:gd name="connsiteX9" fmla="*/ 11366050 w 12864912"/>
              <a:gd name="connsiteY9" fmla="*/ 1579788 h 1881446"/>
              <a:gd name="connsiteX10" fmla="*/ 11234074 w 12864912"/>
              <a:gd name="connsiteY10" fmla="*/ 1589215 h 1881446"/>
              <a:gd name="connsiteX11" fmla="*/ 11120953 w 12864912"/>
              <a:gd name="connsiteY11" fmla="*/ 1598642 h 1881446"/>
              <a:gd name="connsiteX12" fmla="*/ 10951270 w 12864912"/>
              <a:gd name="connsiteY12" fmla="*/ 1617495 h 1881446"/>
              <a:gd name="connsiteX13" fmla="*/ 10828722 w 12864912"/>
              <a:gd name="connsiteY13" fmla="*/ 1626922 h 1881446"/>
              <a:gd name="connsiteX14" fmla="*/ 10725027 w 12864912"/>
              <a:gd name="connsiteY14" fmla="*/ 1626922 h 1881446"/>
              <a:gd name="connsiteX15" fmla="*/ 10555345 w 12864912"/>
              <a:gd name="connsiteY15" fmla="*/ 1645776 h 1881446"/>
              <a:gd name="connsiteX16" fmla="*/ 10432796 w 12864912"/>
              <a:gd name="connsiteY16" fmla="*/ 1664629 h 1881446"/>
              <a:gd name="connsiteX17" fmla="*/ 10310248 w 12864912"/>
              <a:gd name="connsiteY17" fmla="*/ 1664629 h 1881446"/>
              <a:gd name="connsiteX18" fmla="*/ 10206553 w 12864912"/>
              <a:gd name="connsiteY18" fmla="*/ 1664629 h 1881446"/>
              <a:gd name="connsiteX19" fmla="*/ 10046297 w 12864912"/>
              <a:gd name="connsiteY19" fmla="*/ 1683483 h 1881446"/>
              <a:gd name="connsiteX20" fmla="*/ 9933175 w 12864912"/>
              <a:gd name="connsiteY20" fmla="*/ 1692910 h 1881446"/>
              <a:gd name="connsiteX21" fmla="*/ 9650371 w 12864912"/>
              <a:gd name="connsiteY21" fmla="*/ 1721190 h 1881446"/>
              <a:gd name="connsiteX22" fmla="*/ 9461835 w 12864912"/>
              <a:gd name="connsiteY22" fmla="*/ 1730617 h 1881446"/>
              <a:gd name="connsiteX23" fmla="*/ 9320433 w 12864912"/>
              <a:gd name="connsiteY23" fmla="*/ 1740044 h 1881446"/>
              <a:gd name="connsiteX24" fmla="*/ 9094190 w 12864912"/>
              <a:gd name="connsiteY24" fmla="*/ 1749471 h 1881446"/>
              <a:gd name="connsiteX25" fmla="*/ 8924507 w 12864912"/>
              <a:gd name="connsiteY25" fmla="*/ 1758898 h 1881446"/>
              <a:gd name="connsiteX26" fmla="*/ 8679411 w 12864912"/>
              <a:gd name="connsiteY26" fmla="*/ 1777751 h 1881446"/>
              <a:gd name="connsiteX27" fmla="*/ 8472021 w 12864912"/>
              <a:gd name="connsiteY27" fmla="*/ 1787178 h 1881446"/>
              <a:gd name="connsiteX28" fmla="*/ 8283485 w 12864912"/>
              <a:gd name="connsiteY28" fmla="*/ 1787178 h 1881446"/>
              <a:gd name="connsiteX29" fmla="*/ 8057241 w 12864912"/>
              <a:gd name="connsiteY29" fmla="*/ 1796605 h 1881446"/>
              <a:gd name="connsiteX30" fmla="*/ 7793291 w 12864912"/>
              <a:gd name="connsiteY30" fmla="*/ 1796605 h 1881446"/>
              <a:gd name="connsiteX31" fmla="*/ 7453926 w 12864912"/>
              <a:gd name="connsiteY31" fmla="*/ 1787178 h 1881446"/>
              <a:gd name="connsiteX32" fmla="*/ 6992013 w 12864912"/>
              <a:gd name="connsiteY32" fmla="*/ 1758898 h 1881446"/>
              <a:gd name="connsiteX33" fmla="*/ 6520672 w 12864912"/>
              <a:gd name="connsiteY33" fmla="*/ 1730617 h 1881446"/>
              <a:gd name="connsiteX34" fmla="*/ 6068186 w 12864912"/>
              <a:gd name="connsiteY34" fmla="*/ 1674056 h 1881446"/>
              <a:gd name="connsiteX35" fmla="*/ 5634553 w 12864912"/>
              <a:gd name="connsiteY35" fmla="*/ 1617495 h 1881446"/>
              <a:gd name="connsiteX36" fmla="*/ 5068945 w 12864912"/>
              <a:gd name="connsiteY36" fmla="*/ 1551508 h 1881446"/>
              <a:gd name="connsiteX37" fmla="*/ 4173398 w 12864912"/>
              <a:gd name="connsiteY37" fmla="*/ 1466667 h 1881446"/>
              <a:gd name="connsiteX38" fmla="*/ 3645497 w 12864912"/>
              <a:gd name="connsiteY38" fmla="*/ 1410106 h 1881446"/>
              <a:gd name="connsiteX39" fmla="*/ 3296705 w 12864912"/>
              <a:gd name="connsiteY39" fmla="*/ 1400679 h 1881446"/>
              <a:gd name="connsiteX40" fmla="*/ 2995048 w 12864912"/>
              <a:gd name="connsiteY40" fmla="*/ 1419533 h 1881446"/>
              <a:gd name="connsiteX41" fmla="*/ 2749951 w 12864912"/>
              <a:gd name="connsiteY41" fmla="*/ 1428959 h 1881446"/>
              <a:gd name="connsiteX42" fmla="*/ 2401159 w 12864912"/>
              <a:gd name="connsiteY42" fmla="*/ 1476093 h 1881446"/>
              <a:gd name="connsiteX43" fmla="*/ 2118355 w 12864912"/>
              <a:gd name="connsiteY43" fmla="*/ 1513801 h 1881446"/>
              <a:gd name="connsiteX44" fmla="*/ 1910965 w 12864912"/>
              <a:gd name="connsiteY44" fmla="*/ 1551508 h 1881446"/>
              <a:gd name="connsiteX45" fmla="*/ 1703575 w 12864912"/>
              <a:gd name="connsiteY45" fmla="*/ 1589215 h 1881446"/>
              <a:gd name="connsiteX46" fmla="*/ 1449052 w 12864912"/>
              <a:gd name="connsiteY46" fmla="*/ 1655203 h 1881446"/>
              <a:gd name="connsiteX47" fmla="*/ 1251089 w 12864912"/>
              <a:gd name="connsiteY47" fmla="*/ 1702337 h 1881446"/>
              <a:gd name="connsiteX48" fmla="*/ 1071980 w 12864912"/>
              <a:gd name="connsiteY48" fmla="*/ 1758898 h 1881446"/>
              <a:gd name="connsiteX49" fmla="*/ 808029 w 12864912"/>
              <a:gd name="connsiteY49" fmla="*/ 1843739 h 1881446"/>
              <a:gd name="connsiteX50" fmla="*/ 666627 w 12864912"/>
              <a:gd name="connsiteY50" fmla="*/ 1881446 h 1881446"/>
              <a:gd name="connsiteX51" fmla="*/ 657201 w 12864912"/>
              <a:gd name="connsiteY51" fmla="*/ 876173 h 1881446"/>
              <a:gd name="connsiteX52" fmla="*/ 647773 w 12864912"/>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169352 w 12386491"/>
              <a:gd name="connsiteY0" fmla="*/ 80926 h 1881446"/>
              <a:gd name="connsiteX1" fmla="*/ 508718 w 12386491"/>
              <a:gd name="connsiteY1" fmla="*/ 93747 h 1881446"/>
              <a:gd name="connsiteX2" fmla="*/ 12377064 w 12386491"/>
              <a:gd name="connsiteY2" fmla="*/ 99780 h 1881446"/>
              <a:gd name="connsiteX3" fmla="*/ 12386491 w 12386491"/>
              <a:gd name="connsiteY3" fmla="*/ 1419533 h 1881446"/>
              <a:gd name="connsiteX4" fmla="*/ 12131967 w 12386491"/>
              <a:gd name="connsiteY4" fmla="*/ 1447813 h 1881446"/>
              <a:gd name="connsiteX5" fmla="*/ 11868016 w 12386491"/>
              <a:gd name="connsiteY5" fmla="*/ 1485520 h 1881446"/>
              <a:gd name="connsiteX6" fmla="*/ 11509798 w 12386491"/>
              <a:gd name="connsiteY6" fmla="*/ 1504374 h 1881446"/>
              <a:gd name="connsiteX7" fmla="*/ 11217567 w 12386491"/>
              <a:gd name="connsiteY7" fmla="*/ 1542081 h 1881446"/>
              <a:gd name="connsiteX8" fmla="*/ 11057311 w 12386491"/>
              <a:gd name="connsiteY8" fmla="*/ 1560935 h 1881446"/>
              <a:gd name="connsiteX9" fmla="*/ 10887629 w 12386491"/>
              <a:gd name="connsiteY9" fmla="*/ 1579788 h 1881446"/>
              <a:gd name="connsiteX10" fmla="*/ 10755653 w 12386491"/>
              <a:gd name="connsiteY10" fmla="*/ 1589215 h 1881446"/>
              <a:gd name="connsiteX11" fmla="*/ 10642532 w 12386491"/>
              <a:gd name="connsiteY11" fmla="*/ 1598642 h 1881446"/>
              <a:gd name="connsiteX12" fmla="*/ 10472849 w 12386491"/>
              <a:gd name="connsiteY12" fmla="*/ 1617495 h 1881446"/>
              <a:gd name="connsiteX13" fmla="*/ 10350301 w 12386491"/>
              <a:gd name="connsiteY13" fmla="*/ 1626922 h 1881446"/>
              <a:gd name="connsiteX14" fmla="*/ 10246606 w 12386491"/>
              <a:gd name="connsiteY14" fmla="*/ 1626922 h 1881446"/>
              <a:gd name="connsiteX15" fmla="*/ 10076924 w 12386491"/>
              <a:gd name="connsiteY15" fmla="*/ 1645776 h 1881446"/>
              <a:gd name="connsiteX16" fmla="*/ 9954375 w 12386491"/>
              <a:gd name="connsiteY16" fmla="*/ 1664629 h 1881446"/>
              <a:gd name="connsiteX17" fmla="*/ 9831827 w 12386491"/>
              <a:gd name="connsiteY17" fmla="*/ 1664629 h 1881446"/>
              <a:gd name="connsiteX18" fmla="*/ 9728132 w 12386491"/>
              <a:gd name="connsiteY18" fmla="*/ 1664629 h 1881446"/>
              <a:gd name="connsiteX19" fmla="*/ 9567876 w 12386491"/>
              <a:gd name="connsiteY19" fmla="*/ 1683483 h 1881446"/>
              <a:gd name="connsiteX20" fmla="*/ 9454754 w 12386491"/>
              <a:gd name="connsiteY20" fmla="*/ 1692910 h 1881446"/>
              <a:gd name="connsiteX21" fmla="*/ 9171950 w 12386491"/>
              <a:gd name="connsiteY21" fmla="*/ 1721190 h 1881446"/>
              <a:gd name="connsiteX22" fmla="*/ 8983414 w 12386491"/>
              <a:gd name="connsiteY22" fmla="*/ 1730617 h 1881446"/>
              <a:gd name="connsiteX23" fmla="*/ 8842012 w 12386491"/>
              <a:gd name="connsiteY23" fmla="*/ 1740044 h 1881446"/>
              <a:gd name="connsiteX24" fmla="*/ 8615769 w 12386491"/>
              <a:gd name="connsiteY24" fmla="*/ 1749471 h 1881446"/>
              <a:gd name="connsiteX25" fmla="*/ 8446086 w 12386491"/>
              <a:gd name="connsiteY25" fmla="*/ 1758898 h 1881446"/>
              <a:gd name="connsiteX26" fmla="*/ 8200990 w 12386491"/>
              <a:gd name="connsiteY26" fmla="*/ 1777751 h 1881446"/>
              <a:gd name="connsiteX27" fmla="*/ 7993600 w 12386491"/>
              <a:gd name="connsiteY27" fmla="*/ 1787178 h 1881446"/>
              <a:gd name="connsiteX28" fmla="*/ 7805064 w 12386491"/>
              <a:gd name="connsiteY28" fmla="*/ 1787178 h 1881446"/>
              <a:gd name="connsiteX29" fmla="*/ 7578820 w 12386491"/>
              <a:gd name="connsiteY29" fmla="*/ 1796605 h 1881446"/>
              <a:gd name="connsiteX30" fmla="*/ 7314870 w 12386491"/>
              <a:gd name="connsiteY30" fmla="*/ 1796605 h 1881446"/>
              <a:gd name="connsiteX31" fmla="*/ 6975505 w 12386491"/>
              <a:gd name="connsiteY31" fmla="*/ 1787178 h 1881446"/>
              <a:gd name="connsiteX32" fmla="*/ 6513592 w 12386491"/>
              <a:gd name="connsiteY32" fmla="*/ 1758898 h 1881446"/>
              <a:gd name="connsiteX33" fmla="*/ 6042251 w 12386491"/>
              <a:gd name="connsiteY33" fmla="*/ 1730617 h 1881446"/>
              <a:gd name="connsiteX34" fmla="*/ 5589765 w 12386491"/>
              <a:gd name="connsiteY34" fmla="*/ 1674056 h 1881446"/>
              <a:gd name="connsiteX35" fmla="*/ 5156132 w 12386491"/>
              <a:gd name="connsiteY35" fmla="*/ 1617495 h 1881446"/>
              <a:gd name="connsiteX36" fmla="*/ 4590524 w 12386491"/>
              <a:gd name="connsiteY36" fmla="*/ 1551508 h 1881446"/>
              <a:gd name="connsiteX37" fmla="*/ 3694977 w 12386491"/>
              <a:gd name="connsiteY37" fmla="*/ 1466667 h 1881446"/>
              <a:gd name="connsiteX38" fmla="*/ 3167076 w 12386491"/>
              <a:gd name="connsiteY38" fmla="*/ 1410106 h 1881446"/>
              <a:gd name="connsiteX39" fmla="*/ 2818284 w 12386491"/>
              <a:gd name="connsiteY39" fmla="*/ 1400679 h 1881446"/>
              <a:gd name="connsiteX40" fmla="*/ 2516627 w 12386491"/>
              <a:gd name="connsiteY40" fmla="*/ 1419533 h 1881446"/>
              <a:gd name="connsiteX41" fmla="*/ 2271530 w 12386491"/>
              <a:gd name="connsiteY41" fmla="*/ 1428959 h 1881446"/>
              <a:gd name="connsiteX42" fmla="*/ 1922738 w 12386491"/>
              <a:gd name="connsiteY42" fmla="*/ 1476093 h 1881446"/>
              <a:gd name="connsiteX43" fmla="*/ 1639934 w 12386491"/>
              <a:gd name="connsiteY43" fmla="*/ 1513801 h 1881446"/>
              <a:gd name="connsiteX44" fmla="*/ 1432544 w 12386491"/>
              <a:gd name="connsiteY44" fmla="*/ 1551508 h 1881446"/>
              <a:gd name="connsiteX45" fmla="*/ 1225154 w 12386491"/>
              <a:gd name="connsiteY45" fmla="*/ 1589215 h 1881446"/>
              <a:gd name="connsiteX46" fmla="*/ 970631 w 12386491"/>
              <a:gd name="connsiteY46" fmla="*/ 1655203 h 1881446"/>
              <a:gd name="connsiteX47" fmla="*/ 772668 w 12386491"/>
              <a:gd name="connsiteY47" fmla="*/ 1702337 h 1881446"/>
              <a:gd name="connsiteX48" fmla="*/ 593559 w 12386491"/>
              <a:gd name="connsiteY48" fmla="*/ 1758898 h 1881446"/>
              <a:gd name="connsiteX49" fmla="*/ 329608 w 12386491"/>
              <a:gd name="connsiteY49" fmla="*/ 1843739 h 1881446"/>
              <a:gd name="connsiteX50" fmla="*/ 188206 w 12386491"/>
              <a:gd name="connsiteY50" fmla="*/ 1881446 h 1881446"/>
              <a:gd name="connsiteX51" fmla="*/ 178780 w 12386491"/>
              <a:gd name="connsiteY51" fmla="*/ 876173 h 1881446"/>
              <a:gd name="connsiteX52" fmla="*/ 169352 w 12386491"/>
              <a:gd name="connsiteY52" fmla="*/ 80926 h 1881446"/>
              <a:gd name="connsiteX0" fmla="*/ 140029 w 12357168"/>
              <a:gd name="connsiteY0" fmla="*/ 80926 h 1881446"/>
              <a:gd name="connsiteX1" fmla="*/ 479395 w 12357168"/>
              <a:gd name="connsiteY1" fmla="*/ 93747 h 1881446"/>
              <a:gd name="connsiteX2" fmla="*/ 12347741 w 12357168"/>
              <a:gd name="connsiteY2" fmla="*/ 99780 h 1881446"/>
              <a:gd name="connsiteX3" fmla="*/ 12357168 w 12357168"/>
              <a:gd name="connsiteY3" fmla="*/ 1419533 h 1881446"/>
              <a:gd name="connsiteX4" fmla="*/ 12102644 w 12357168"/>
              <a:gd name="connsiteY4" fmla="*/ 1447813 h 1881446"/>
              <a:gd name="connsiteX5" fmla="*/ 11838693 w 12357168"/>
              <a:gd name="connsiteY5" fmla="*/ 1485520 h 1881446"/>
              <a:gd name="connsiteX6" fmla="*/ 11480475 w 12357168"/>
              <a:gd name="connsiteY6" fmla="*/ 1504374 h 1881446"/>
              <a:gd name="connsiteX7" fmla="*/ 11188244 w 12357168"/>
              <a:gd name="connsiteY7" fmla="*/ 1542081 h 1881446"/>
              <a:gd name="connsiteX8" fmla="*/ 11027988 w 12357168"/>
              <a:gd name="connsiteY8" fmla="*/ 1560935 h 1881446"/>
              <a:gd name="connsiteX9" fmla="*/ 10858306 w 12357168"/>
              <a:gd name="connsiteY9" fmla="*/ 1579788 h 1881446"/>
              <a:gd name="connsiteX10" fmla="*/ 10726330 w 12357168"/>
              <a:gd name="connsiteY10" fmla="*/ 1589215 h 1881446"/>
              <a:gd name="connsiteX11" fmla="*/ 10613209 w 12357168"/>
              <a:gd name="connsiteY11" fmla="*/ 1598642 h 1881446"/>
              <a:gd name="connsiteX12" fmla="*/ 10443526 w 12357168"/>
              <a:gd name="connsiteY12" fmla="*/ 1617495 h 1881446"/>
              <a:gd name="connsiteX13" fmla="*/ 10320978 w 12357168"/>
              <a:gd name="connsiteY13" fmla="*/ 1626922 h 1881446"/>
              <a:gd name="connsiteX14" fmla="*/ 10217283 w 12357168"/>
              <a:gd name="connsiteY14" fmla="*/ 1626922 h 1881446"/>
              <a:gd name="connsiteX15" fmla="*/ 10047601 w 12357168"/>
              <a:gd name="connsiteY15" fmla="*/ 1645776 h 1881446"/>
              <a:gd name="connsiteX16" fmla="*/ 9925052 w 12357168"/>
              <a:gd name="connsiteY16" fmla="*/ 1664629 h 1881446"/>
              <a:gd name="connsiteX17" fmla="*/ 9802504 w 12357168"/>
              <a:gd name="connsiteY17" fmla="*/ 1664629 h 1881446"/>
              <a:gd name="connsiteX18" fmla="*/ 9698809 w 12357168"/>
              <a:gd name="connsiteY18" fmla="*/ 1664629 h 1881446"/>
              <a:gd name="connsiteX19" fmla="*/ 9538553 w 12357168"/>
              <a:gd name="connsiteY19" fmla="*/ 1683483 h 1881446"/>
              <a:gd name="connsiteX20" fmla="*/ 9425431 w 12357168"/>
              <a:gd name="connsiteY20" fmla="*/ 1692910 h 1881446"/>
              <a:gd name="connsiteX21" fmla="*/ 9142627 w 12357168"/>
              <a:gd name="connsiteY21" fmla="*/ 1721190 h 1881446"/>
              <a:gd name="connsiteX22" fmla="*/ 8954091 w 12357168"/>
              <a:gd name="connsiteY22" fmla="*/ 1730617 h 1881446"/>
              <a:gd name="connsiteX23" fmla="*/ 8812689 w 12357168"/>
              <a:gd name="connsiteY23" fmla="*/ 1740044 h 1881446"/>
              <a:gd name="connsiteX24" fmla="*/ 8586446 w 12357168"/>
              <a:gd name="connsiteY24" fmla="*/ 1749471 h 1881446"/>
              <a:gd name="connsiteX25" fmla="*/ 8416763 w 12357168"/>
              <a:gd name="connsiteY25" fmla="*/ 1758898 h 1881446"/>
              <a:gd name="connsiteX26" fmla="*/ 8171667 w 12357168"/>
              <a:gd name="connsiteY26" fmla="*/ 1777751 h 1881446"/>
              <a:gd name="connsiteX27" fmla="*/ 7964277 w 12357168"/>
              <a:gd name="connsiteY27" fmla="*/ 1787178 h 1881446"/>
              <a:gd name="connsiteX28" fmla="*/ 7775741 w 12357168"/>
              <a:gd name="connsiteY28" fmla="*/ 1787178 h 1881446"/>
              <a:gd name="connsiteX29" fmla="*/ 7549497 w 12357168"/>
              <a:gd name="connsiteY29" fmla="*/ 1796605 h 1881446"/>
              <a:gd name="connsiteX30" fmla="*/ 7285547 w 12357168"/>
              <a:gd name="connsiteY30" fmla="*/ 1796605 h 1881446"/>
              <a:gd name="connsiteX31" fmla="*/ 6946182 w 12357168"/>
              <a:gd name="connsiteY31" fmla="*/ 1787178 h 1881446"/>
              <a:gd name="connsiteX32" fmla="*/ 6484269 w 12357168"/>
              <a:gd name="connsiteY32" fmla="*/ 1758898 h 1881446"/>
              <a:gd name="connsiteX33" fmla="*/ 6012928 w 12357168"/>
              <a:gd name="connsiteY33" fmla="*/ 1730617 h 1881446"/>
              <a:gd name="connsiteX34" fmla="*/ 5560442 w 12357168"/>
              <a:gd name="connsiteY34" fmla="*/ 1674056 h 1881446"/>
              <a:gd name="connsiteX35" fmla="*/ 5126809 w 12357168"/>
              <a:gd name="connsiteY35" fmla="*/ 1617495 h 1881446"/>
              <a:gd name="connsiteX36" fmla="*/ 4561201 w 12357168"/>
              <a:gd name="connsiteY36" fmla="*/ 1551508 h 1881446"/>
              <a:gd name="connsiteX37" fmla="*/ 3665654 w 12357168"/>
              <a:gd name="connsiteY37" fmla="*/ 1466667 h 1881446"/>
              <a:gd name="connsiteX38" fmla="*/ 3137753 w 12357168"/>
              <a:gd name="connsiteY38" fmla="*/ 1410106 h 1881446"/>
              <a:gd name="connsiteX39" fmla="*/ 2788961 w 12357168"/>
              <a:gd name="connsiteY39" fmla="*/ 1400679 h 1881446"/>
              <a:gd name="connsiteX40" fmla="*/ 2487304 w 12357168"/>
              <a:gd name="connsiteY40" fmla="*/ 1419533 h 1881446"/>
              <a:gd name="connsiteX41" fmla="*/ 2242207 w 12357168"/>
              <a:gd name="connsiteY41" fmla="*/ 1428959 h 1881446"/>
              <a:gd name="connsiteX42" fmla="*/ 1893415 w 12357168"/>
              <a:gd name="connsiteY42" fmla="*/ 1476093 h 1881446"/>
              <a:gd name="connsiteX43" fmla="*/ 1610611 w 12357168"/>
              <a:gd name="connsiteY43" fmla="*/ 1513801 h 1881446"/>
              <a:gd name="connsiteX44" fmla="*/ 1403221 w 12357168"/>
              <a:gd name="connsiteY44" fmla="*/ 1551508 h 1881446"/>
              <a:gd name="connsiteX45" fmla="*/ 1195831 w 12357168"/>
              <a:gd name="connsiteY45" fmla="*/ 1589215 h 1881446"/>
              <a:gd name="connsiteX46" fmla="*/ 941308 w 12357168"/>
              <a:gd name="connsiteY46" fmla="*/ 1655203 h 1881446"/>
              <a:gd name="connsiteX47" fmla="*/ 743345 w 12357168"/>
              <a:gd name="connsiteY47" fmla="*/ 1702337 h 1881446"/>
              <a:gd name="connsiteX48" fmla="*/ 564236 w 12357168"/>
              <a:gd name="connsiteY48" fmla="*/ 1758898 h 1881446"/>
              <a:gd name="connsiteX49" fmla="*/ 300285 w 12357168"/>
              <a:gd name="connsiteY49" fmla="*/ 1843739 h 1881446"/>
              <a:gd name="connsiteX50" fmla="*/ 158883 w 12357168"/>
              <a:gd name="connsiteY50" fmla="*/ 1881446 h 1881446"/>
              <a:gd name="connsiteX51" fmla="*/ 149457 w 12357168"/>
              <a:gd name="connsiteY51" fmla="*/ 876173 h 1881446"/>
              <a:gd name="connsiteX52" fmla="*/ 140029 w 12357168"/>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6275 w 12223414"/>
              <a:gd name="connsiteY0" fmla="*/ 80926 h 1881446"/>
              <a:gd name="connsiteX1" fmla="*/ 345641 w 12223414"/>
              <a:gd name="connsiteY1" fmla="*/ 93747 h 1881446"/>
              <a:gd name="connsiteX2" fmla="*/ 12213987 w 12223414"/>
              <a:gd name="connsiteY2" fmla="*/ 99780 h 1881446"/>
              <a:gd name="connsiteX3" fmla="*/ 12223414 w 12223414"/>
              <a:gd name="connsiteY3" fmla="*/ 1419533 h 1881446"/>
              <a:gd name="connsiteX4" fmla="*/ 11968890 w 12223414"/>
              <a:gd name="connsiteY4" fmla="*/ 1447813 h 1881446"/>
              <a:gd name="connsiteX5" fmla="*/ 11704939 w 12223414"/>
              <a:gd name="connsiteY5" fmla="*/ 1485520 h 1881446"/>
              <a:gd name="connsiteX6" fmla="*/ 11346721 w 12223414"/>
              <a:gd name="connsiteY6" fmla="*/ 1504374 h 1881446"/>
              <a:gd name="connsiteX7" fmla="*/ 11054490 w 12223414"/>
              <a:gd name="connsiteY7" fmla="*/ 1542081 h 1881446"/>
              <a:gd name="connsiteX8" fmla="*/ 10894234 w 12223414"/>
              <a:gd name="connsiteY8" fmla="*/ 1560935 h 1881446"/>
              <a:gd name="connsiteX9" fmla="*/ 10724552 w 12223414"/>
              <a:gd name="connsiteY9" fmla="*/ 1579788 h 1881446"/>
              <a:gd name="connsiteX10" fmla="*/ 10592576 w 12223414"/>
              <a:gd name="connsiteY10" fmla="*/ 1589215 h 1881446"/>
              <a:gd name="connsiteX11" fmla="*/ 10479455 w 12223414"/>
              <a:gd name="connsiteY11" fmla="*/ 1598642 h 1881446"/>
              <a:gd name="connsiteX12" fmla="*/ 10309772 w 12223414"/>
              <a:gd name="connsiteY12" fmla="*/ 1617495 h 1881446"/>
              <a:gd name="connsiteX13" fmla="*/ 10187224 w 12223414"/>
              <a:gd name="connsiteY13" fmla="*/ 1626922 h 1881446"/>
              <a:gd name="connsiteX14" fmla="*/ 10083529 w 12223414"/>
              <a:gd name="connsiteY14" fmla="*/ 1626922 h 1881446"/>
              <a:gd name="connsiteX15" fmla="*/ 9913847 w 12223414"/>
              <a:gd name="connsiteY15" fmla="*/ 1645776 h 1881446"/>
              <a:gd name="connsiteX16" fmla="*/ 9791298 w 12223414"/>
              <a:gd name="connsiteY16" fmla="*/ 1664629 h 1881446"/>
              <a:gd name="connsiteX17" fmla="*/ 9668750 w 12223414"/>
              <a:gd name="connsiteY17" fmla="*/ 1664629 h 1881446"/>
              <a:gd name="connsiteX18" fmla="*/ 9565055 w 12223414"/>
              <a:gd name="connsiteY18" fmla="*/ 1664629 h 1881446"/>
              <a:gd name="connsiteX19" fmla="*/ 9404799 w 12223414"/>
              <a:gd name="connsiteY19" fmla="*/ 1683483 h 1881446"/>
              <a:gd name="connsiteX20" fmla="*/ 9291677 w 12223414"/>
              <a:gd name="connsiteY20" fmla="*/ 1692910 h 1881446"/>
              <a:gd name="connsiteX21" fmla="*/ 9008873 w 12223414"/>
              <a:gd name="connsiteY21" fmla="*/ 1721190 h 1881446"/>
              <a:gd name="connsiteX22" fmla="*/ 8820337 w 12223414"/>
              <a:gd name="connsiteY22" fmla="*/ 1730617 h 1881446"/>
              <a:gd name="connsiteX23" fmla="*/ 8678935 w 12223414"/>
              <a:gd name="connsiteY23" fmla="*/ 1740044 h 1881446"/>
              <a:gd name="connsiteX24" fmla="*/ 8452692 w 12223414"/>
              <a:gd name="connsiteY24" fmla="*/ 1749471 h 1881446"/>
              <a:gd name="connsiteX25" fmla="*/ 8283009 w 12223414"/>
              <a:gd name="connsiteY25" fmla="*/ 1758898 h 1881446"/>
              <a:gd name="connsiteX26" fmla="*/ 8037913 w 12223414"/>
              <a:gd name="connsiteY26" fmla="*/ 1777751 h 1881446"/>
              <a:gd name="connsiteX27" fmla="*/ 7830523 w 12223414"/>
              <a:gd name="connsiteY27" fmla="*/ 1787178 h 1881446"/>
              <a:gd name="connsiteX28" fmla="*/ 7641987 w 12223414"/>
              <a:gd name="connsiteY28" fmla="*/ 1787178 h 1881446"/>
              <a:gd name="connsiteX29" fmla="*/ 7415743 w 12223414"/>
              <a:gd name="connsiteY29" fmla="*/ 1796605 h 1881446"/>
              <a:gd name="connsiteX30" fmla="*/ 7151793 w 12223414"/>
              <a:gd name="connsiteY30" fmla="*/ 1796605 h 1881446"/>
              <a:gd name="connsiteX31" fmla="*/ 6812428 w 12223414"/>
              <a:gd name="connsiteY31" fmla="*/ 1787178 h 1881446"/>
              <a:gd name="connsiteX32" fmla="*/ 6350515 w 12223414"/>
              <a:gd name="connsiteY32" fmla="*/ 1758898 h 1881446"/>
              <a:gd name="connsiteX33" fmla="*/ 5879174 w 12223414"/>
              <a:gd name="connsiteY33" fmla="*/ 1730617 h 1881446"/>
              <a:gd name="connsiteX34" fmla="*/ 5426688 w 12223414"/>
              <a:gd name="connsiteY34" fmla="*/ 1674056 h 1881446"/>
              <a:gd name="connsiteX35" fmla="*/ 4993055 w 12223414"/>
              <a:gd name="connsiteY35" fmla="*/ 1617495 h 1881446"/>
              <a:gd name="connsiteX36" fmla="*/ 4427447 w 12223414"/>
              <a:gd name="connsiteY36" fmla="*/ 1551508 h 1881446"/>
              <a:gd name="connsiteX37" fmla="*/ 3531900 w 12223414"/>
              <a:gd name="connsiteY37" fmla="*/ 1466667 h 1881446"/>
              <a:gd name="connsiteX38" fmla="*/ 3003999 w 12223414"/>
              <a:gd name="connsiteY38" fmla="*/ 1410106 h 1881446"/>
              <a:gd name="connsiteX39" fmla="*/ 2655207 w 12223414"/>
              <a:gd name="connsiteY39" fmla="*/ 1400679 h 1881446"/>
              <a:gd name="connsiteX40" fmla="*/ 2353550 w 12223414"/>
              <a:gd name="connsiteY40" fmla="*/ 1419533 h 1881446"/>
              <a:gd name="connsiteX41" fmla="*/ 2108453 w 12223414"/>
              <a:gd name="connsiteY41" fmla="*/ 1428959 h 1881446"/>
              <a:gd name="connsiteX42" fmla="*/ 1759661 w 12223414"/>
              <a:gd name="connsiteY42" fmla="*/ 1476093 h 1881446"/>
              <a:gd name="connsiteX43" fmla="*/ 1476857 w 12223414"/>
              <a:gd name="connsiteY43" fmla="*/ 1513801 h 1881446"/>
              <a:gd name="connsiteX44" fmla="*/ 1269467 w 12223414"/>
              <a:gd name="connsiteY44" fmla="*/ 1551508 h 1881446"/>
              <a:gd name="connsiteX45" fmla="*/ 1062077 w 12223414"/>
              <a:gd name="connsiteY45" fmla="*/ 1589215 h 1881446"/>
              <a:gd name="connsiteX46" fmla="*/ 807554 w 12223414"/>
              <a:gd name="connsiteY46" fmla="*/ 1655203 h 1881446"/>
              <a:gd name="connsiteX47" fmla="*/ 609591 w 12223414"/>
              <a:gd name="connsiteY47" fmla="*/ 1702337 h 1881446"/>
              <a:gd name="connsiteX48" fmla="*/ 430482 w 12223414"/>
              <a:gd name="connsiteY48" fmla="*/ 1758898 h 1881446"/>
              <a:gd name="connsiteX49" fmla="*/ 166531 w 12223414"/>
              <a:gd name="connsiteY49" fmla="*/ 1843739 h 1881446"/>
              <a:gd name="connsiteX50" fmla="*/ 25129 w 12223414"/>
              <a:gd name="connsiteY50" fmla="*/ 1881446 h 1881446"/>
              <a:gd name="connsiteX51" fmla="*/ 15703 w 12223414"/>
              <a:gd name="connsiteY51" fmla="*/ 876173 h 1881446"/>
              <a:gd name="connsiteX52" fmla="*/ 6275 w 12223414"/>
              <a:gd name="connsiteY52" fmla="*/ 80926 h 1881446"/>
              <a:gd name="connsiteX0" fmla="*/ 6275 w 12223414"/>
              <a:gd name="connsiteY0" fmla="*/ 80926 h 1890873"/>
              <a:gd name="connsiteX1" fmla="*/ 345641 w 12223414"/>
              <a:gd name="connsiteY1" fmla="*/ 93747 h 1890873"/>
              <a:gd name="connsiteX2" fmla="*/ 12213987 w 12223414"/>
              <a:gd name="connsiteY2" fmla="*/ 99780 h 1890873"/>
              <a:gd name="connsiteX3" fmla="*/ 12223414 w 12223414"/>
              <a:gd name="connsiteY3" fmla="*/ 1419533 h 1890873"/>
              <a:gd name="connsiteX4" fmla="*/ 11968890 w 12223414"/>
              <a:gd name="connsiteY4" fmla="*/ 1447813 h 1890873"/>
              <a:gd name="connsiteX5" fmla="*/ 11704939 w 12223414"/>
              <a:gd name="connsiteY5" fmla="*/ 1485520 h 1890873"/>
              <a:gd name="connsiteX6" fmla="*/ 11346721 w 12223414"/>
              <a:gd name="connsiteY6" fmla="*/ 1504374 h 1890873"/>
              <a:gd name="connsiteX7" fmla="*/ 11054490 w 12223414"/>
              <a:gd name="connsiteY7" fmla="*/ 1542081 h 1890873"/>
              <a:gd name="connsiteX8" fmla="*/ 10894234 w 12223414"/>
              <a:gd name="connsiteY8" fmla="*/ 1560935 h 1890873"/>
              <a:gd name="connsiteX9" fmla="*/ 10724552 w 12223414"/>
              <a:gd name="connsiteY9" fmla="*/ 1579788 h 1890873"/>
              <a:gd name="connsiteX10" fmla="*/ 10592576 w 12223414"/>
              <a:gd name="connsiteY10" fmla="*/ 1589215 h 1890873"/>
              <a:gd name="connsiteX11" fmla="*/ 10479455 w 12223414"/>
              <a:gd name="connsiteY11" fmla="*/ 1598642 h 1890873"/>
              <a:gd name="connsiteX12" fmla="*/ 10309772 w 12223414"/>
              <a:gd name="connsiteY12" fmla="*/ 1617495 h 1890873"/>
              <a:gd name="connsiteX13" fmla="*/ 10187224 w 12223414"/>
              <a:gd name="connsiteY13" fmla="*/ 1626922 h 1890873"/>
              <a:gd name="connsiteX14" fmla="*/ 10083529 w 12223414"/>
              <a:gd name="connsiteY14" fmla="*/ 1626922 h 1890873"/>
              <a:gd name="connsiteX15" fmla="*/ 9913847 w 12223414"/>
              <a:gd name="connsiteY15" fmla="*/ 1645776 h 1890873"/>
              <a:gd name="connsiteX16" fmla="*/ 9791298 w 12223414"/>
              <a:gd name="connsiteY16" fmla="*/ 1664629 h 1890873"/>
              <a:gd name="connsiteX17" fmla="*/ 9668750 w 12223414"/>
              <a:gd name="connsiteY17" fmla="*/ 1664629 h 1890873"/>
              <a:gd name="connsiteX18" fmla="*/ 9565055 w 12223414"/>
              <a:gd name="connsiteY18" fmla="*/ 1664629 h 1890873"/>
              <a:gd name="connsiteX19" fmla="*/ 9404799 w 12223414"/>
              <a:gd name="connsiteY19" fmla="*/ 1683483 h 1890873"/>
              <a:gd name="connsiteX20" fmla="*/ 9291677 w 12223414"/>
              <a:gd name="connsiteY20" fmla="*/ 1692910 h 1890873"/>
              <a:gd name="connsiteX21" fmla="*/ 9008873 w 12223414"/>
              <a:gd name="connsiteY21" fmla="*/ 1721190 h 1890873"/>
              <a:gd name="connsiteX22" fmla="*/ 8820337 w 12223414"/>
              <a:gd name="connsiteY22" fmla="*/ 1730617 h 1890873"/>
              <a:gd name="connsiteX23" fmla="*/ 8678935 w 12223414"/>
              <a:gd name="connsiteY23" fmla="*/ 1740044 h 1890873"/>
              <a:gd name="connsiteX24" fmla="*/ 8452692 w 12223414"/>
              <a:gd name="connsiteY24" fmla="*/ 1749471 h 1890873"/>
              <a:gd name="connsiteX25" fmla="*/ 8283009 w 12223414"/>
              <a:gd name="connsiteY25" fmla="*/ 1758898 h 1890873"/>
              <a:gd name="connsiteX26" fmla="*/ 8037913 w 12223414"/>
              <a:gd name="connsiteY26" fmla="*/ 1777751 h 1890873"/>
              <a:gd name="connsiteX27" fmla="*/ 7830523 w 12223414"/>
              <a:gd name="connsiteY27" fmla="*/ 1787178 h 1890873"/>
              <a:gd name="connsiteX28" fmla="*/ 7641987 w 12223414"/>
              <a:gd name="connsiteY28" fmla="*/ 1787178 h 1890873"/>
              <a:gd name="connsiteX29" fmla="*/ 7415743 w 12223414"/>
              <a:gd name="connsiteY29" fmla="*/ 1796605 h 1890873"/>
              <a:gd name="connsiteX30" fmla="*/ 7151793 w 12223414"/>
              <a:gd name="connsiteY30" fmla="*/ 1796605 h 1890873"/>
              <a:gd name="connsiteX31" fmla="*/ 6812428 w 12223414"/>
              <a:gd name="connsiteY31" fmla="*/ 1787178 h 1890873"/>
              <a:gd name="connsiteX32" fmla="*/ 6350515 w 12223414"/>
              <a:gd name="connsiteY32" fmla="*/ 1758898 h 1890873"/>
              <a:gd name="connsiteX33" fmla="*/ 5879174 w 12223414"/>
              <a:gd name="connsiteY33" fmla="*/ 1730617 h 1890873"/>
              <a:gd name="connsiteX34" fmla="*/ 5426688 w 12223414"/>
              <a:gd name="connsiteY34" fmla="*/ 1674056 h 1890873"/>
              <a:gd name="connsiteX35" fmla="*/ 4993055 w 12223414"/>
              <a:gd name="connsiteY35" fmla="*/ 1617495 h 1890873"/>
              <a:gd name="connsiteX36" fmla="*/ 4427447 w 12223414"/>
              <a:gd name="connsiteY36" fmla="*/ 1551508 h 1890873"/>
              <a:gd name="connsiteX37" fmla="*/ 3531900 w 12223414"/>
              <a:gd name="connsiteY37" fmla="*/ 1466667 h 1890873"/>
              <a:gd name="connsiteX38" fmla="*/ 3003999 w 12223414"/>
              <a:gd name="connsiteY38" fmla="*/ 1410106 h 1890873"/>
              <a:gd name="connsiteX39" fmla="*/ 2655207 w 12223414"/>
              <a:gd name="connsiteY39" fmla="*/ 1400679 h 1890873"/>
              <a:gd name="connsiteX40" fmla="*/ 2353550 w 12223414"/>
              <a:gd name="connsiteY40" fmla="*/ 1419533 h 1890873"/>
              <a:gd name="connsiteX41" fmla="*/ 2108453 w 12223414"/>
              <a:gd name="connsiteY41" fmla="*/ 1428959 h 1890873"/>
              <a:gd name="connsiteX42" fmla="*/ 1759661 w 12223414"/>
              <a:gd name="connsiteY42" fmla="*/ 1476093 h 1890873"/>
              <a:gd name="connsiteX43" fmla="*/ 1476857 w 12223414"/>
              <a:gd name="connsiteY43" fmla="*/ 1513801 h 1890873"/>
              <a:gd name="connsiteX44" fmla="*/ 1269467 w 12223414"/>
              <a:gd name="connsiteY44" fmla="*/ 1551508 h 1890873"/>
              <a:gd name="connsiteX45" fmla="*/ 1062077 w 12223414"/>
              <a:gd name="connsiteY45" fmla="*/ 1589215 h 1890873"/>
              <a:gd name="connsiteX46" fmla="*/ 807554 w 12223414"/>
              <a:gd name="connsiteY46" fmla="*/ 1655203 h 1890873"/>
              <a:gd name="connsiteX47" fmla="*/ 609591 w 12223414"/>
              <a:gd name="connsiteY47" fmla="*/ 1702337 h 1890873"/>
              <a:gd name="connsiteX48" fmla="*/ 430482 w 12223414"/>
              <a:gd name="connsiteY48" fmla="*/ 1758898 h 1890873"/>
              <a:gd name="connsiteX49" fmla="*/ 166531 w 12223414"/>
              <a:gd name="connsiteY49" fmla="*/ 1843739 h 1890873"/>
              <a:gd name="connsiteX50" fmla="*/ 34556 w 12223414"/>
              <a:gd name="connsiteY50" fmla="*/ 1890873 h 1890873"/>
              <a:gd name="connsiteX51" fmla="*/ 15703 w 12223414"/>
              <a:gd name="connsiteY51" fmla="*/ 876173 h 1890873"/>
              <a:gd name="connsiteX52" fmla="*/ 6275 w 12223414"/>
              <a:gd name="connsiteY52" fmla="*/ 80926 h 1890873"/>
              <a:gd name="connsiteX0" fmla="*/ 6275 w 12223414"/>
              <a:gd name="connsiteY0" fmla="*/ 87387 h 1897334"/>
              <a:gd name="connsiteX1" fmla="*/ 345641 w 12223414"/>
              <a:gd name="connsiteY1" fmla="*/ 100208 h 1897334"/>
              <a:gd name="connsiteX2" fmla="*/ 2466672 w 12223414"/>
              <a:gd name="connsiteY2" fmla="*/ 81354 h 1897334"/>
              <a:gd name="connsiteX3" fmla="*/ 12213987 w 12223414"/>
              <a:gd name="connsiteY3" fmla="*/ 106241 h 1897334"/>
              <a:gd name="connsiteX4" fmla="*/ 12223414 w 12223414"/>
              <a:gd name="connsiteY4" fmla="*/ 1425994 h 1897334"/>
              <a:gd name="connsiteX5" fmla="*/ 11968890 w 12223414"/>
              <a:gd name="connsiteY5" fmla="*/ 1454274 h 1897334"/>
              <a:gd name="connsiteX6" fmla="*/ 11704939 w 12223414"/>
              <a:gd name="connsiteY6" fmla="*/ 1491981 h 1897334"/>
              <a:gd name="connsiteX7" fmla="*/ 11346721 w 12223414"/>
              <a:gd name="connsiteY7" fmla="*/ 1510835 h 1897334"/>
              <a:gd name="connsiteX8" fmla="*/ 11054490 w 12223414"/>
              <a:gd name="connsiteY8" fmla="*/ 1548542 h 1897334"/>
              <a:gd name="connsiteX9" fmla="*/ 10894234 w 12223414"/>
              <a:gd name="connsiteY9" fmla="*/ 1567396 h 1897334"/>
              <a:gd name="connsiteX10" fmla="*/ 10724552 w 12223414"/>
              <a:gd name="connsiteY10" fmla="*/ 1586249 h 1897334"/>
              <a:gd name="connsiteX11" fmla="*/ 10592576 w 12223414"/>
              <a:gd name="connsiteY11" fmla="*/ 1595676 h 1897334"/>
              <a:gd name="connsiteX12" fmla="*/ 10479455 w 12223414"/>
              <a:gd name="connsiteY12" fmla="*/ 1605103 h 1897334"/>
              <a:gd name="connsiteX13" fmla="*/ 10309772 w 12223414"/>
              <a:gd name="connsiteY13" fmla="*/ 1623956 h 1897334"/>
              <a:gd name="connsiteX14" fmla="*/ 10187224 w 12223414"/>
              <a:gd name="connsiteY14" fmla="*/ 1633383 h 1897334"/>
              <a:gd name="connsiteX15" fmla="*/ 10083529 w 12223414"/>
              <a:gd name="connsiteY15" fmla="*/ 1633383 h 1897334"/>
              <a:gd name="connsiteX16" fmla="*/ 9913847 w 12223414"/>
              <a:gd name="connsiteY16" fmla="*/ 1652237 h 1897334"/>
              <a:gd name="connsiteX17" fmla="*/ 9791298 w 12223414"/>
              <a:gd name="connsiteY17" fmla="*/ 1671090 h 1897334"/>
              <a:gd name="connsiteX18" fmla="*/ 9668750 w 12223414"/>
              <a:gd name="connsiteY18" fmla="*/ 1671090 h 1897334"/>
              <a:gd name="connsiteX19" fmla="*/ 9565055 w 12223414"/>
              <a:gd name="connsiteY19" fmla="*/ 1671090 h 1897334"/>
              <a:gd name="connsiteX20" fmla="*/ 9404799 w 12223414"/>
              <a:gd name="connsiteY20" fmla="*/ 1689944 h 1897334"/>
              <a:gd name="connsiteX21" fmla="*/ 9291677 w 12223414"/>
              <a:gd name="connsiteY21" fmla="*/ 1699371 h 1897334"/>
              <a:gd name="connsiteX22" fmla="*/ 9008873 w 12223414"/>
              <a:gd name="connsiteY22" fmla="*/ 1727651 h 1897334"/>
              <a:gd name="connsiteX23" fmla="*/ 8820337 w 12223414"/>
              <a:gd name="connsiteY23" fmla="*/ 1737078 h 1897334"/>
              <a:gd name="connsiteX24" fmla="*/ 8678935 w 12223414"/>
              <a:gd name="connsiteY24" fmla="*/ 1746505 h 1897334"/>
              <a:gd name="connsiteX25" fmla="*/ 8452692 w 12223414"/>
              <a:gd name="connsiteY25" fmla="*/ 1755932 h 1897334"/>
              <a:gd name="connsiteX26" fmla="*/ 8283009 w 12223414"/>
              <a:gd name="connsiteY26" fmla="*/ 1765359 h 1897334"/>
              <a:gd name="connsiteX27" fmla="*/ 8037913 w 12223414"/>
              <a:gd name="connsiteY27" fmla="*/ 1784212 h 1897334"/>
              <a:gd name="connsiteX28" fmla="*/ 7830523 w 12223414"/>
              <a:gd name="connsiteY28" fmla="*/ 1793639 h 1897334"/>
              <a:gd name="connsiteX29" fmla="*/ 7641987 w 12223414"/>
              <a:gd name="connsiteY29" fmla="*/ 1793639 h 1897334"/>
              <a:gd name="connsiteX30" fmla="*/ 7415743 w 12223414"/>
              <a:gd name="connsiteY30" fmla="*/ 1803066 h 1897334"/>
              <a:gd name="connsiteX31" fmla="*/ 7151793 w 12223414"/>
              <a:gd name="connsiteY31" fmla="*/ 1803066 h 1897334"/>
              <a:gd name="connsiteX32" fmla="*/ 6812428 w 12223414"/>
              <a:gd name="connsiteY32" fmla="*/ 1793639 h 1897334"/>
              <a:gd name="connsiteX33" fmla="*/ 6350515 w 12223414"/>
              <a:gd name="connsiteY33" fmla="*/ 1765359 h 1897334"/>
              <a:gd name="connsiteX34" fmla="*/ 5879174 w 12223414"/>
              <a:gd name="connsiteY34" fmla="*/ 1737078 h 1897334"/>
              <a:gd name="connsiteX35" fmla="*/ 5426688 w 12223414"/>
              <a:gd name="connsiteY35" fmla="*/ 1680517 h 1897334"/>
              <a:gd name="connsiteX36" fmla="*/ 4993055 w 12223414"/>
              <a:gd name="connsiteY36" fmla="*/ 1623956 h 1897334"/>
              <a:gd name="connsiteX37" fmla="*/ 4427447 w 12223414"/>
              <a:gd name="connsiteY37" fmla="*/ 1557969 h 1897334"/>
              <a:gd name="connsiteX38" fmla="*/ 3531900 w 12223414"/>
              <a:gd name="connsiteY38" fmla="*/ 1473128 h 1897334"/>
              <a:gd name="connsiteX39" fmla="*/ 3003999 w 12223414"/>
              <a:gd name="connsiteY39" fmla="*/ 1416567 h 1897334"/>
              <a:gd name="connsiteX40" fmla="*/ 2655207 w 12223414"/>
              <a:gd name="connsiteY40" fmla="*/ 1407140 h 1897334"/>
              <a:gd name="connsiteX41" fmla="*/ 2353550 w 12223414"/>
              <a:gd name="connsiteY41" fmla="*/ 1425994 h 1897334"/>
              <a:gd name="connsiteX42" fmla="*/ 2108453 w 12223414"/>
              <a:gd name="connsiteY42" fmla="*/ 1435420 h 1897334"/>
              <a:gd name="connsiteX43" fmla="*/ 1759661 w 12223414"/>
              <a:gd name="connsiteY43" fmla="*/ 1482554 h 1897334"/>
              <a:gd name="connsiteX44" fmla="*/ 1476857 w 12223414"/>
              <a:gd name="connsiteY44" fmla="*/ 1520262 h 1897334"/>
              <a:gd name="connsiteX45" fmla="*/ 1269467 w 12223414"/>
              <a:gd name="connsiteY45" fmla="*/ 1557969 h 1897334"/>
              <a:gd name="connsiteX46" fmla="*/ 1062077 w 12223414"/>
              <a:gd name="connsiteY46" fmla="*/ 1595676 h 1897334"/>
              <a:gd name="connsiteX47" fmla="*/ 807554 w 12223414"/>
              <a:gd name="connsiteY47" fmla="*/ 1661664 h 1897334"/>
              <a:gd name="connsiteX48" fmla="*/ 609591 w 12223414"/>
              <a:gd name="connsiteY48" fmla="*/ 1708798 h 1897334"/>
              <a:gd name="connsiteX49" fmla="*/ 430482 w 12223414"/>
              <a:gd name="connsiteY49" fmla="*/ 1765359 h 1897334"/>
              <a:gd name="connsiteX50" fmla="*/ 166531 w 12223414"/>
              <a:gd name="connsiteY50" fmla="*/ 1850200 h 1897334"/>
              <a:gd name="connsiteX51" fmla="*/ 34556 w 12223414"/>
              <a:gd name="connsiteY51" fmla="*/ 1897334 h 1897334"/>
              <a:gd name="connsiteX52" fmla="*/ 15703 w 12223414"/>
              <a:gd name="connsiteY52" fmla="*/ 882634 h 1897334"/>
              <a:gd name="connsiteX53" fmla="*/ 6275 w 12223414"/>
              <a:gd name="connsiteY53" fmla="*/ 87387 h 1897334"/>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25446"/>
              <a:gd name="connsiteX1" fmla="*/ 345641 w 12223414"/>
              <a:gd name="connsiteY1" fmla="*/ 18893 h 1825446"/>
              <a:gd name="connsiteX2" fmla="*/ 2466672 w 12223414"/>
              <a:gd name="connsiteY2" fmla="*/ 39 h 1825446"/>
              <a:gd name="connsiteX3" fmla="*/ 12213987 w 12223414"/>
              <a:gd name="connsiteY3" fmla="*/ 24926 h 1825446"/>
              <a:gd name="connsiteX4" fmla="*/ 12223414 w 12223414"/>
              <a:gd name="connsiteY4" fmla="*/ 1344679 h 1825446"/>
              <a:gd name="connsiteX5" fmla="*/ 11968890 w 12223414"/>
              <a:gd name="connsiteY5" fmla="*/ 1372959 h 1825446"/>
              <a:gd name="connsiteX6" fmla="*/ 11704939 w 12223414"/>
              <a:gd name="connsiteY6" fmla="*/ 1410666 h 1825446"/>
              <a:gd name="connsiteX7" fmla="*/ 11346721 w 12223414"/>
              <a:gd name="connsiteY7" fmla="*/ 1429520 h 1825446"/>
              <a:gd name="connsiteX8" fmla="*/ 11054490 w 12223414"/>
              <a:gd name="connsiteY8" fmla="*/ 1467227 h 1825446"/>
              <a:gd name="connsiteX9" fmla="*/ 10894234 w 12223414"/>
              <a:gd name="connsiteY9" fmla="*/ 1486081 h 1825446"/>
              <a:gd name="connsiteX10" fmla="*/ 10724552 w 12223414"/>
              <a:gd name="connsiteY10" fmla="*/ 1504934 h 1825446"/>
              <a:gd name="connsiteX11" fmla="*/ 10592576 w 12223414"/>
              <a:gd name="connsiteY11" fmla="*/ 1514361 h 1825446"/>
              <a:gd name="connsiteX12" fmla="*/ 10479455 w 12223414"/>
              <a:gd name="connsiteY12" fmla="*/ 1523788 h 1825446"/>
              <a:gd name="connsiteX13" fmla="*/ 10309772 w 12223414"/>
              <a:gd name="connsiteY13" fmla="*/ 1542641 h 1825446"/>
              <a:gd name="connsiteX14" fmla="*/ 10187224 w 12223414"/>
              <a:gd name="connsiteY14" fmla="*/ 1552068 h 1825446"/>
              <a:gd name="connsiteX15" fmla="*/ 10083529 w 12223414"/>
              <a:gd name="connsiteY15" fmla="*/ 1552068 h 1825446"/>
              <a:gd name="connsiteX16" fmla="*/ 9913847 w 12223414"/>
              <a:gd name="connsiteY16" fmla="*/ 1570922 h 1825446"/>
              <a:gd name="connsiteX17" fmla="*/ 9791298 w 12223414"/>
              <a:gd name="connsiteY17" fmla="*/ 1589775 h 1825446"/>
              <a:gd name="connsiteX18" fmla="*/ 9668750 w 12223414"/>
              <a:gd name="connsiteY18" fmla="*/ 1589775 h 1825446"/>
              <a:gd name="connsiteX19" fmla="*/ 9565055 w 12223414"/>
              <a:gd name="connsiteY19" fmla="*/ 1589775 h 1825446"/>
              <a:gd name="connsiteX20" fmla="*/ 9404799 w 12223414"/>
              <a:gd name="connsiteY20" fmla="*/ 1608629 h 1825446"/>
              <a:gd name="connsiteX21" fmla="*/ 9291677 w 12223414"/>
              <a:gd name="connsiteY21" fmla="*/ 1618056 h 1825446"/>
              <a:gd name="connsiteX22" fmla="*/ 9008873 w 12223414"/>
              <a:gd name="connsiteY22" fmla="*/ 1646336 h 1825446"/>
              <a:gd name="connsiteX23" fmla="*/ 8820337 w 12223414"/>
              <a:gd name="connsiteY23" fmla="*/ 1655763 h 1825446"/>
              <a:gd name="connsiteX24" fmla="*/ 8678935 w 12223414"/>
              <a:gd name="connsiteY24" fmla="*/ 1665190 h 1825446"/>
              <a:gd name="connsiteX25" fmla="*/ 8452692 w 12223414"/>
              <a:gd name="connsiteY25" fmla="*/ 1674617 h 1825446"/>
              <a:gd name="connsiteX26" fmla="*/ 8283009 w 12223414"/>
              <a:gd name="connsiteY26" fmla="*/ 1684044 h 1825446"/>
              <a:gd name="connsiteX27" fmla="*/ 8037913 w 12223414"/>
              <a:gd name="connsiteY27" fmla="*/ 1702897 h 1825446"/>
              <a:gd name="connsiteX28" fmla="*/ 7830523 w 12223414"/>
              <a:gd name="connsiteY28" fmla="*/ 1712324 h 1825446"/>
              <a:gd name="connsiteX29" fmla="*/ 7641987 w 12223414"/>
              <a:gd name="connsiteY29" fmla="*/ 1712324 h 1825446"/>
              <a:gd name="connsiteX30" fmla="*/ 7415743 w 12223414"/>
              <a:gd name="connsiteY30" fmla="*/ 1721751 h 1825446"/>
              <a:gd name="connsiteX31" fmla="*/ 7151793 w 12223414"/>
              <a:gd name="connsiteY31" fmla="*/ 1721751 h 1825446"/>
              <a:gd name="connsiteX32" fmla="*/ 6812428 w 12223414"/>
              <a:gd name="connsiteY32" fmla="*/ 1712324 h 1825446"/>
              <a:gd name="connsiteX33" fmla="*/ 6350515 w 12223414"/>
              <a:gd name="connsiteY33" fmla="*/ 1684044 h 1825446"/>
              <a:gd name="connsiteX34" fmla="*/ 5879174 w 12223414"/>
              <a:gd name="connsiteY34" fmla="*/ 1655763 h 1825446"/>
              <a:gd name="connsiteX35" fmla="*/ 5426688 w 12223414"/>
              <a:gd name="connsiteY35" fmla="*/ 1599202 h 1825446"/>
              <a:gd name="connsiteX36" fmla="*/ 4993055 w 12223414"/>
              <a:gd name="connsiteY36" fmla="*/ 1542641 h 1825446"/>
              <a:gd name="connsiteX37" fmla="*/ 4427447 w 12223414"/>
              <a:gd name="connsiteY37" fmla="*/ 1476654 h 1825446"/>
              <a:gd name="connsiteX38" fmla="*/ 3531900 w 12223414"/>
              <a:gd name="connsiteY38" fmla="*/ 1391813 h 1825446"/>
              <a:gd name="connsiteX39" fmla="*/ 3003999 w 12223414"/>
              <a:gd name="connsiteY39" fmla="*/ 1335252 h 1825446"/>
              <a:gd name="connsiteX40" fmla="*/ 2655207 w 12223414"/>
              <a:gd name="connsiteY40" fmla="*/ 1325825 h 1825446"/>
              <a:gd name="connsiteX41" fmla="*/ 2353550 w 12223414"/>
              <a:gd name="connsiteY41" fmla="*/ 1344679 h 1825446"/>
              <a:gd name="connsiteX42" fmla="*/ 2108453 w 12223414"/>
              <a:gd name="connsiteY42" fmla="*/ 1354105 h 1825446"/>
              <a:gd name="connsiteX43" fmla="*/ 1759661 w 12223414"/>
              <a:gd name="connsiteY43" fmla="*/ 1401239 h 1825446"/>
              <a:gd name="connsiteX44" fmla="*/ 1476857 w 12223414"/>
              <a:gd name="connsiteY44" fmla="*/ 1438947 h 1825446"/>
              <a:gd name="connsiteX45" fmla="*/ 1269467 w 12223414"/>
              <a:gd name="connsiteY45" fmla="*/ 1476654 h 1825446"/>
              <a:gd name="connsiteX46" fmla="*/ 1062077 w 12223414"/>
              <a:gd name="connsiteY46" fmla="*/ 1514361 h 1825446"/>
              <a:gd name="connsiteX47" fmla="*/ 807554 w 12223414"/>
              <a:gd name="connsiteY47" fmla="*/ 1580349 h 1825446"/>
              <a:gd name="connsiteX48" fmla="*/ 609591 w 12223414"/>
              <a:gd name="connsiteY48" fmla="*/ 1627483 h 1825446"/>
              <a:gd name="connsiteX49" fmla="*/ 430482 w 12223414"/>
              <a:gd name="connsiteY49" fmla="*/ 1684044 h 1825446"/>
              <a:gd name="connsiteX50" fmla="*/ 166531 w 12223414"/>
              <a:gd name="connsiteY50" fmla="*/ 1768885 h 1825446"/>
              <a:gd name="connsiteX51" fmla="*/ 25129 w 12223414"/>
              <a:gd name="connsiteY51" fmla="*/ 1825446 h 1825446"/>
              <a:gd name="connsiteX52" fmla="*/ 15703 w 12223414"/>
              <a:gd name="connsiteY52" fmla="*/ 801319 h 1825446"/>
              <a:gd name="connsiteX53" fmla="*/ 6275 w 12223414"/>
              <a:gd name="connsiteY53" fmla="*/ 6072 h 1825446"/>
              <a:gd name="connsiteX0" fmla="*/ 22818 w 12239957"/>
              <a:gd name="connsiteY0" fmla="*/ 55237 h 1874611"/>
              <a:gd name="connsiteX1" fmla="*/ 362184 w 12239957"/>
              <a:gd name="connsiteY1" fmla="*/ 68058 h 1874611"/>
              <a:gd name="connsiteX2" fmla="*/ 2483215 w 12239957"/>
              <a:gd name="connsiteY2" fmla="*/ 49204 h 1874611"/>
              <a:gd name="connsiteX3" fmla="*/ 12230530 w 12239957"/>
              <a:gd name="connsiteY3" fmla="*/ 74091 h 1874611"/>
              <a:gd name="connsiteX4" fmla="*/ 12239957 w 12239957"/>
              <a:gd name="connsiteY4" fmla="*/ 1393844 h 1874611"/>
              <a:gd name="connsiteX5" fmla="*/ 11985433 w 12239957"/>
              <a:gd name="connsiteY5" fmla="*/ 1422124 h 1874611"/>
              <a:gd name="connsiteX6" fmla="*/ 11721482 w 12239957"/>
              <a:gd name="connsiteY6" fmla="*/ 1459831 h 1874611"/>
              <a:gd name="connsiteX7" fmla="*/ 11363264 w 12239957"/>
              <a:gd name="connsiteY7" fmla="*/ 1478685 h 1874611"/>
              <a:gd name="connsiteX8" fmla="*/ 11071033 w 12239957"/>
              <a:gd name="connsiteY8" fmla="*/ 1516392 h 1874611"/>
              <a:gd name="connsiteX9" fmla="*/ 10910777 w 12239957"/>
              <a:gd name="connsiteY9" fmla="*/ 1535246 h 1874611"/>
              <a:gd name="connsiteX10" fmla="*/ 10741095 w 12239957"/>
              <a:gd name="connsiteY10" fmla="*/ 1554099 h 1874611"/>
              <a:gd name="connsiteX11" fmla="*/ 10609119 w 12239957"/>
              <a:gd name="connsiteY11" fmla="*/ 1563526 h 1874611"/>
              <a:gd name="connsiteX12" fmla="*/ 10495998 w 12239957"/>
              <a:gd name="connsiteY12" fmla="*/ 1572953 h 1874611"/>
              <a:gd name="connsiteX13" fmla="*/ 10326315 w 12239957"/>
              <a:gd name="connsiteY13" fmla="*/ 1591806 h 1874611"/>
              <a:gd name="connsiteX14" fmla="*/ 10203767 w 12239957"/>
              <a:gd name="connsiteY14" fmla="*/ 1601233 h 1874611"/>
              <a:gd name="connsiteX15" fmla="*/ 10100072 w 12239957"/>
              <a:gd name="connsiteY15" fmla="*/ 1601233 h 1874611"/>
              <a:gd name="connsiteX16" fmla="*/ 9930390 w 12239957"/>
              <a:gd name="connsiteY16" fmla="*/ 1620087 h 1874611"/>
              <a:gd name="connsiteX17" fmla="*/ 9807841 w 12239957"/>
              <a:gd name="connsiteY17" fmla="*/ 1638940 h 1874611"/>
              <a:gd name="connsiteX18" fmla="*/ 9685293 w 12239957"/>
              <a:gd name="connsiteY18" fmla="*/ 1638940 h 1874611"/>
              <a:gd name="connsiteX19" fmla="*/ 9581598 w 12239957"/>
              <a:gd name="connsiteY19" fmla="*/ 1638940 h 1874611"/>
              <a:gd name="connsiteX20" fmla="*/ 9421342 w 12239957"/>
              <a:gd name="connsiteY20" fmla="*/ 1657794 h 1874611"/>
              <a:gd name="connsiteX21" fmla="*/ 9308220 w 12239957"/>
              <a:gd name="connsiteY21" fmla="*/ 1667221 h 1874611"/>
              <a:gd name="connsiteX22" fmla="*/ 9025416 w 12239957"/>
              <a:gd name="connsiteY22" fmla="*/ 1695501 h 1874611"/>
              <a:gd name="connsiteX23" fmla="*/ 8836880 w 12239957"/>
              <a:gd name="connsiteY23" fmla="*/ 1704928 h 1874611"/>
              <a:gd name="connsiteX24" fmla="*/ 8695478 w 12239957"/>
              <a:gd name="connsiteY24" fmla="*/ 1714355 h 1874611"/>
              <a:gd name="connsiteX25" fmla="*/ 8469235 w 12239957"/>
              <a:gd name="connsiteY25" fmla="*/ 1723782 h 1874611"/>
              <a:gd name="connsiteX26" fmla="*/ 8299552 w 12239957"/>
              <a:gd name="connsiteY26" fmla="*/ 1733209 h 1874611"/>
              <a:gd name="connsiteX27" fmla="*/ 8054456 w 12239957"/>
              <a:gd name="connsiteY27" fmla="*/ 1752062 h 1874611"/>
              <a:gd name="connsiteX28" fmla="*/ 7847066 w 12239957"/>
              <a:gd name="connsiteY28" fmla="*/ 1761489 h 1874611"/>
              <a:gd name="connsiteX29" fmla="*/ 7658530 w 12239957"/>
              <a:gd name="connsiteY29" fmla="*/ 1761489 h 1874611"/>
              <a:gd name="connsiteX30" fmla="*/ 7432286 w 12239957"/>
              <a:gd name="connsiteY30" fmla="*/ 1770916 h 1874611"/>
              <a:gd name="connsiteX31" fmla="*/ 7168336 w 12239957"/>
              <a:gd name="connsiteY31" fmla="*/ 1770916 h 1874611"/>
              <a:gd name="connsiteX32" fmla="*/ 6828971 w 12239957"/>
              <a:gd name="connsiteY32" fmla="*/ 1761489 h 1874611"/>
              <a:gd name="connsiteX33" fmla="*/ 6367058 w 12239957"/>
              <a:gd name="connsiteY33" fmla="*/ 1733209 h 1874611"/>
              <a:gd name="connsiteX34" fmla="*/ 5895717 w 12239957"/>
              <a:gd name="connsiteY34" fmla="*/ 1704928 h 1874611"/>
              <a:gd name="connsiteX35" fmla="*/ 5443231 w 12239957"/>
              <a:gd name="connsiteY35" fmla="*/ 1648367 h 1874611"/>
              <a:gd name="connsiteX36" fmla="*/ 5009598 w 12239957"/>
              <a:gd name="connsiteY36" fmla="*/ 1591806 h 1874611"/>
              <a:gd name="connsiteX37" fmla="*/ 4443990 w 12239957"/>
              <a:gd name="connsiteY37" fmla="*/ 1525819 h 1874611"/>
              <a:gd name="connsiteX38" fmla="*/ 3548443 w 12239957"/>
              <a:gd name="connsiteY38" fmla="*/ 1440978 h 1874611"/>
              <a:gd name="connsiteX39" fmla="*/ 3020542 w 12239957"/>
              <a:gd name="connsiteY39" fmla="*/ 1384417 h 1874611"/>
              <a:gd name="connsiteX40" fmla="*/ 2671750 w 12239957"/>
              <a:gd name="connsiteY40" fmla="*/ 1374990 h 1874611"/>
              <a:gd name="connsiteX41" fmla="*/ 2370093 w 12239957"/>
              <a:gd name="connsiteY41" fmla="*/ 1393844 h 1874611"/>
              <a:gd name="connsiteX42" fmla="*/ 2124996 w 12239957"/>
              <a:gd name="connsiteY42" fmla="*/ 1403270 h 1874611"/>
              <a:gd name="connsiteX43" fmla="*/ 1776204 w 12239957"/>
              <a:gd name="connsiteY43" fmla="*/ 1450404 h 1874611"/>
              <a:gd name="connsiteX44" fmla="*/ 1493400 w 12239957"/>
              <a:gd name="connsiteY44" fmla="*/ 1488112 h 1874611"/>
              <a:gd name="connsiteX45" fmla="*/ 1286010 w 12239957"/>
              <a:gd name="connsiteY45" fmla="*/ 1525819 h 1874611"/>
              <a:gd name="connsiteX46" fmla="*/ 1078620 w 12239957"/>
              <a:gd name="connsiteY46" fmla="*/ 1563526 h 1874611"/>
              <a:gd name="connsiteX47" fmla="*/ 824097 w 12239957"/>
              <a:gd name="connsiteY47" fmla="*/ 1629514 h 1874611"/>
              <a:gd name="connsiteX48" fmla="*/ 626134 w 12239957"/>
              <a:gd name="connsiteY48" fmla="*/ 1676648 h 1874611"/>
              <a:gd name="connsiteX49" fmla="*/ 447025 w 12239957"/>
              <a:gd name="connsiteY49" fmla="*/ 1733209 h 1874611"/>
              <a:gd name="connsiteX50" fmla="*/ 183074 w 12239957"/>
              <a:gd name="connsiteY50" fmla="*/ 1818050 h 1874611"/>
              <a:gd name="connsiteX51" fmla="*/ 41672 w 12239957"/>
              <a:gd name="connsiteY51" fmla="*/ 1874611 h 1874611"/>
              <a:gd name="connsiteX52" fmla="*/ 32246 w 12239957"/>
              <a:gd name="connsiteY52" fmla="*/ 897618 h 1874611"/>
              <a:gd name="connsiteX53" fmla="*/ 22818 w 12239957"/>
              <a:gd name="connsiteY53" fmla="*/ 55237 h 1874611"/>
              <a:gd name="connsiteX0" fmla="*/ 21081 w 12238220"/>
              <a:gd name="connsiteY0" fmla="*/ 55237 h 1874611"/>
              <a:gd name="connsiteX1" fmla="*/ 360447 w 12238220"/>
              <a:gd name="connsiteY1" fmla="*/ 68058 h 1874611"/>
              <a:gd name="connsiteX2" fmla="*/ 2481478 w 12238220"/>
              <a:gd name="connsiteY2" fmla="*/ 49204 h 1874611"/>
              <a:gd name="connsiteX3" fmla="*/ 12228793 w 12238220"/>
              <a:gd name="connsiteY3" fmla="*/ 74091 h 1874611"/>
              <a:gd name="connsiteX4" fmla="*/ 12238220 w 12238220"/>
              <a:gd name="connsiteY4" fmla="*/ 1393844 h 1874611"/>
              <a:gd name="connsiteX5" fmla="*/ 11983696 w 12238220"/>
              <a:gd name="connsiteY5" fmla="*/ 1422124 h 1874611"/>
              <a:gd name="connsiteX6" fmla="*/ 11719745 w 12238220"/>
              <a:gd name="connsiteY6" fmla="*/ 1459831 h 1874611"/>
              <a:gd name="connsiteX7" fmla="*/ 11361527 w 12238220"/>
              <a:gd name="connsiteY7" fmla="*/ 1478685 h 1874611"/>
              <a:gd name="connsiteX8" fmla="*/ 11069296 w 12238220"/>
              <a:gd name="connsiteY8" fmla="*/ 1516392 h 1874611"/>
              <a:gd name="connsiteX9" fmla="*/ 10909040 w 12238220"/>
              <a:gd name="connsiteY9" fmla="*/ 1535246 h 1874611"/>
              <a:gd name="connsiteX10" fmla="*/ 10739358 w 12238220"/>
              <a:gd name="connsiteY10" fmla="*/ 1554099 h 1874611"/>
              <a:gd name="connsiteX11" fmla="*/ 10607382 w 12238220"/>
              <a:gd name="connsiteY11" fmla="*/ 1563526 h 1874611"/>
              <a:gd name="connsiteX12" fmla="*/ 10494261 w 12238220"/>
              <a:gd name="connsiteY12" fmla="*/ 1572953 h 1874611"/>
              <a:gd name="connsiteX13" fmla="*/ 10324578 w 12238220"/>
              <a:gd name="connsiteY13" fmla="*/ 1591806 h 1874611"/>
              <a:gd name="connsiteX14" fmla="*/ 10202030 w 12238220"/>
              <a:gd name="connsiteY14" fmla="*/ 1601233 h 1874611"/>
              <a:gd name="connsiteX15" fmla="*/ 10098335 w 12238220"/>
              <a:gd name="connsiteY15" fmla="*/ 1601233 h 1874611"/>
              <a:gd name="connsiteX16" fmla="*/ 9928653 w 12238220"/>
              <a:gd name="connsiteY16" fmla="*/ 1620087 h 1874611"/>
              <a:gd name="connsiteX17" fmla="*/ 9806104 w 12238220"/>
              <a:gd name="connsiteY17" fmla="*/ 1638940 h 1874611"/>
              <a:gd name="connsiteX18" fmla="*/ 9683556 w 12238220"/>
              <a:gd name="connsiteY18" fmla="*/ 1638940 h 1874611"/>
              <a:gd name="connsiteX19" fmla="*/ 9579861 w 12238220"/>
              <a:gd name="connsiteY19" fmla="*/ 1638940 h 1874611"/>
              <a:gd name="connsiteX20" fmla="*/ 9419605 w 12238220"/>
              <a:gd name="connsiteY20" fmla="*/ 1657794 h 1874611"/>
              <a:gd name="connsiteX21" fmla="*/ 9306483 w 12238220"/>
              <a:gd name="connsiteY21" fmla="*/ 1667221 h 1874611"/>
              <a:gd name="connsiteX22" fmla="*/ 9023679 w 12238220"/>
              <a:gd name="connsiteY22" fmla="*/ 1695501 h 1874611"/>
              <a:gd name="connsiteX23" fmla="*/ 8835143 w 12238220"/>
              <a:gd name="connsiteY23" fmla="*/ 1704928 h 1874611"/>
              <a:gd name="connsiteX24" fmla="*/ 8693741 w 12238220"/>
              <a:gd name="connsiteY24" fmla="*/ 1714355 h 1874611"/>
              <a:gd name="connsiteX25" fmla="*/ 8467498 w 12238220"/>
              <a:gd name="connsiteY25" fmla="*/ 1723782 h 1874611"/>
              <a:gd name="connsiteX26" fmla="*/ 8297815 w 12238220"/>
              <a:gd name="connsiteY26" fmla="*/ 1733209 h 1874611"/>
              <a:gd name="connsiteX27" fmla="*/ 8052719 w 12238220"/>
              <a:gd name="connsiteY27" fmla="*/ 1752062 h 1874611"/>
              <a:gd name="connsiteX28" fmla="*/ 7845329 w 12238220"/>
              <a:gd name="connsiteY28" fmla="*/ 1761489 h 1874611"/>
              <a:gd name="connsiteX29" fmla="*/ 7656793 w 12238220"/>
              <a:gd name="connsiteY29" fmla="*/ 1761489 h 1874611"/>
              <a:gd name="connsiteX30" fmla="*/ 7430549 w 12238220"/>
              <a:gd name="connsiteY30" fmla="*/ 1770916 h 1874611"/>
              <a:gd name="connsiteX31" fmla="*/ 7166599 w 12238220"/>
              <a:gd name="connsiteY31" fmla="*/ 1770916 h 1874611"/>
              <a:gd name="connsiteX32" fmla="*/ 6827234 w 12238220"/>
              <a:gd name="connsiteY32" fmla="*/ 1761489 h 1874611"/>
              <a:gd name="connsiteX33" fmla="*/ 6365321 w 12238220"/>
              <a:gd name="connsiteY33" fmla="*/ 1733209 h 1874611"/>
              <a:gd name="connsiteX34" fmla="*/ 5893980 w 12238220"/>
              <a:gd name="connsiteY34" fmla="*/ 1704928 h 1874611"/>
              <a:gd name="connsiteX35" fmla="*/ 5441494 w 12238220"/>
              <a:gd name="connsiteY35" fmla="*/ 1648367 h 1874611"/>
              <a:gd name="connsiteX36" fmla="*/ 5007861 w 12238220"/>
              <a:gd name="connsiteY36" fmla="*/ 1591806 h 1874611"/>
              <a:gd name="connsiteX37" fmla="*/ 4442253 w 12238220"/>
              <a:gd name="connsiteY37" fmla="*/ 1525819 h 1874611"/>
              <a:gd name="connsiteX38" fmla="*/ 3546706 w 12238220"/>
              <a:gd name="connsiteY38" fmla="*/ 1440978 h 1874611"/>
              <a:gd name="connsiteX39" fmla="*/ 3018805 w 12238220"/>
              <a:gd name="connsiteY39" fmla="*/ 1384417 h 1874611"/>
              <a:gd name="connsiteX40" fmla="*/ 2670013 w 12238220"/>
              <a:gd name="connsiteY40" fmla="*/ 1374990 h 1874611"/>
              <a:gd name="connsiteX41" fmla="*/ 2368356 w 12238220"/>
              <a:gd name="connsiteY41" fmla="*/ 1393844 h 1874611"/>
              <a:gd name="connsiteX42" fmla="*/ 2123259 w 12238220"/>
              <a:gd name="connsiteY42" fmla="*/ 1403270 h 1874611"/>
              <a:gd name="connsiteX43" fmla="*/ 1774467 w 12238220"/>
              <a:gd name="connsiteY43" fmla="*/ 1450404 h 1874611"/>
              <a:gd name="connsiteX44" fmla="*/ 1491663 w 12238220"/>
              <a:gd name="connsiteY44" fmla="*/ 1488112 h 1874611"/>
              <a:gd name="connsiteX45" fmla="*/ 1284273 w 12238220"/>
              <a:gd name="connsiteY45" fmla="*/ 1525819 h 1874611"/>
              <a:gd name="connsiteX46" fmla="*/ 1076883 w 12238220"/>
              <a:gd name="connsiteY46" fmla="*/ 1563526 h 1874611"/>
              <a:gd name="connsiteX47" fmla="*/ 822360 w 12238220"/>
              <a:gd name="connsiteY47" fmla="*/ 1629514 h 1874611"/>
              <a:gd name="connsiteX48" fmla="*/ 624397 w 12238220"/>
              <a:gd name="connsiteY48" fmla="*/ 1676648 h 1874611"/>
              <a:gd name="connsiteX49" fmla="*/ 445288 w 12238220"/>
              <a:gd name="connsiteY49" fmla="*/ 1733209 h 1874611"/>
              <a:gd name="connsiteX50" fmla="*/ 181337 w 12238220"/>
              <a:gd name="connsiteY50" fmla="*/ 1818050 h 1874611"/>
              <a:gd name="connsiteX51" fmla="*/ 39935 w 12238220"/>
              <a:gd name="connsiteY51" fmla="*/ 1874611 h 1874611"/>
              <a:gd name="connsiteX52" fmla="*/ 30509 w 12238220"/>
              <a:gd name="connsiteY52" fmla="*/ 897618 h 1874611"/>
              <a:gd name="connsiteX53" fmla="*/ 21081 w 12238220"/>
              <a:gd name="connsiteY53" fmla="*/ 55237 h 1874611"/>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527248 w 12218762"/>
              <a:gd name="connsiteY38" fmla="*/ 1391813 h 1825446"/>
              <a:gd name="connsiteX39" fmla="*/ 2999347 w 12218762"/>
              <a:gd name="connsiteY39" fmla="*/ 1335252 h 1825446"/>
              <a:gd name="connsiteX40" fmla="*/ 2650555 w 12218762"/>
              <a:gd name="connsiteY40" fmla="*/ 1325825 h 1825446"/>
              <a:gd name="connsiteX41" fmla="*/ 2348898 w 12218762"/>
              <a:gd name="connsiteY41" fmla="*/ 1344679 h 1825446"/>
              <a:gd name="connsiteX42" fmla="*/ 2103801 w 12218762"/>
              <a:gd name="connsiteY42" fmla="*/ 1354105 h 1825446"/>
              <a:gd name="connsiteX43" fmla="*/ 1755009 w 12218762"/>
              <a:gd name="connsiteY43" fmla="*/ 1401239 h 1825446"/>
              <a:gd name="connsiteX44" fmla="*/ 1472205 w 12218762"/>
              <a:gd name="connsiteY44" fmla="*/ 1438947 h 1825446"/>
              <a:gd name="connsiteX45" fmla="*/ 1264815 w 12218762"/>
              <a:gd name="connsiteY45" fmla="*/ 1476654 h 1825446"/>
              <a:gd name="connsiteX46" fmla="*/ 1057425 w 12218762"/>
              <a:gd name="connsiteY46" fmla="*/ 1514361 h 1825446"/>
              <a:gd name="connsiteX47" fmla="*/ 802902 w 12218762"/>
              <a:gd name="connsiteY47" fmla="*/ 1580349 h 1825446"/>
              <a:gd name="connsiteX48" fmla="*/ 604939 w 12218762"/>
              <a:gd name="connsiteY48" fmla="*/ 1627483 h 1825446"/>
              <a:gd name="connsiteX49" fmla="*/ 425830 w 12218762"/>
              <a:gd name="connsiteY49" fmla="*/ 1684044 h 1825446"/>
              <a:gd name="connsiteX50" fmla="*/ 161879 w 12218762"/>
              <a:gd name="connsiteY50" fmla="*/ 1768885 h 1825446"/>
              <a:gd name="connsiteX51" fmla="*/ 20477 w 12218762"/>
              <a:gd name="connsiteY51" fmla="*/ 1825446 h 1825446"/>
              <a:gd name="connsiteX52" fmla="*/ 11051 w 12218762"/>
              <a:gd name="connsiteY52" fmla="*/ 848453 h 1825446"/>
              <a:gd name="connsiteX53" fmla="*/ 1623 w 12218762"/>
              <a:gd name="connsiteY53"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2999347 w 12218762"/>
              <a:gd name="connsiteY40" fmla="*/ 1335252 h 1825446"/>
              <a:gd name="connsiteX41" fmla="*/ 2650555 w 12218762"/>
              <a:gd name="connsiteY41" fmla="*/ 1325825 h 1825446"/>
              <a:gd name="connsiteX42" fmla="*/ 2348898 w 12218762"/>
              <a:gd name="connsiteY42" fmla="*/ 1344679 h 1825446"/>
              <a:gd name="connsiteX43" fmla="*/ 2103801 w 12218762"/>
              <a:gd name="connsiteY43" fmla="*/ 1354105 h 1825446"/>
              <a:gd name="connsiteX44" fmla="*/ 1755009 w 12218762"/>
              <a:gd name="connsiteY44" fmla="*/ 1401239 h 1825446"/>
              <a:gd name="connsiteX45" fmla="*/ 1472205 w 12218762"/>
              <a:gd name="connsiteY45" fmla="*/ 1438947 h 1825446"/>
              <a:gd name="connsiteX46" fmla="*/ 1264815 w 12218762"/>
              <a:gd name="connsiteY46" fmla="*/ 1476654 h 1825446"/>
              <a:gd name="connsiteX47" fmla="*/ 1057425 w 12218762"/>
              <a:gd name="connsiteY47" fmla="*/ 1514361 h 1825446"/>
              <a:gd name="connsiteX48" fmla="*/ 802902 w 12218762"/>
              <a:gd name="connsiteY48" fmla="*/ 1580349 h 1825446"/>
              <a:gd name="connsiteX49" fmla="*/ 604939 w 12218762"/>
              <a:gd name="connsiteY49" fmla="*/ 1627483 h 1825446"/>
              <a:gd name="connsiteX50" fmla="*/ 425830 w 12218762"/>
              <a:gd name="connsiteY50" fmla="*/ 1684044 h 1825446"/>
              <a:gd name="connsiteX51" fmla="*/ 161879 w 12218762"/>
              <a:gd name="connsiteY51" fmla="*/ 1768885 h 1825446"/>
              <a:gd name="connsiteX52" fmla="*/ 20477 w 12218762"/>
              <a:gd name="connsiteY52" fmla="*/ 1825446 h 1825446"/>
              <a:gd name="connsiteX53" fmla="*/ 11051 w 12218762"/>
              <a:gd name="connsiteY53" fmla="*/ 848453 h 1825446"/>
              <a:gd name="connsiteX54" fmla="*/ 1623 w 12218762"/>
              <a:gd name="connsiteY54"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30730 w 12247869"/>
              <a:gd name="connsiteY0" fmla="*/ 55237 h 1874611"/>
              <a:gd name="connsiteX1" fmla="*/ 502072 w 12247869"/>
              <a:gd name="connsiteY1" fmla="*/ 68058 h 1874611"/>
              <a:gd name="connsiteX2" fmla="*/ 2491127 w 12247869"/>
              <a:gd name="connsiteY2" fmla="*/ 49204 h 1874611"/>
              <a:gd name="connsiteX3" fmla="*/ 12238442 w 12247869"/>
              <a:gd name="connsiteY3" fmla="*/ 74091 h 1874611"/>
              <a:gd name="connsiteX4" fmla="*/ 12247869 w 12247869"/>
              <a:gd name="connsiteY4" fmla="*/ 1393844 h 1874611"/>
              <a:gd name="connsiteX5" fmla="*/ 11993345 w 12247869"/>
              <a:gd name="connsiteY5" fmla="*/ 1422124 h 1874611"/>
              <a:gd name="connsiteX6" fmla="*/ 11729394 w 12247869"/>
              <a:gd name="connsiteY6" fmla="*/ 1459831 h 1874611"/>
              <a:gd name="connsiteX7" fmla="*/ 11371176 w 12247869"/>
              <a:gd name="connsiteY7" fmla="*/ 1478685 h 1874611"/>
              <a:gd name="connsiteX8" fmla="*/ 11078945 w 12247869"/>
              <a:gd name="connsiteY8" fmla="*/ 1516392 h 1874611"/>
              <a:gd name="connsiteX9" fmla="*/ 10918689 w 12247869"/>
              <a:gd name="connsiteY9" fmla="*/ 1535246 h 1874611"/>
              <a:gd name="connsiteX10" fmla="*/ 10749007 w 12247869"/>
              <a:gd name="connsiteY10" fmla="*/ 1554099 h 1874611"/>
              <a:gd name="connsiteX11" fmla="*/ 10617031 w 12247869"/>
              <a:gd name="connsiteY11" fmla="*/ 1563526 h 1874611"/>
              <a:gd name="connsiteX12" fmla="*/ 10503910 w 12247869"/>
              <a:gd name="connsiteY12" fmla="*/ 1572953 h 1874611"/>
              <a:gd name="connsiteX13" fmla="*/ 10334227 w 12247869"/>
              <a:gd name="connsiteY13" fmla="*/ 1591806 h 1874611"/>
              <a:gd name="connsiteX14" fmla="*/ 10211679 w 12247869"/>
              <a:gd name="connsiteY14" fmla="*/ 1601233 h 1874611"/>
              <a:gd name="connsiteX15" fmla="*/ 10107984 w 12247869"/>
              <a:gd name="connsiteY15" fmla="*/ 1601233 h 1874611"/>
              <a:gd name="connsiteX16" fmla="*/ 9938302 w 12247869"/>
              <a:gd name="connsiteY16" fmla="*/ 1620087 h 1874611"/>
              <a:gd name="connsiteX17" fmla="*/ 9815753 w 12247869"/>
              <a:gd name="connsiteY17" fmla="*/ 1638940 h 1874611"/>
              <a:gd name="connsiteX18" fmla="*/ 9693205 w 12247869"/>
              <a:gd name="connsiteY18" fmla="*/ 1638940 h 1874611"/>
              <a:gd name="connsiteX19" fmla="*/ 9589510 w 12247869"/>
              <a:gd name="connsiteY19" fmla="*/ 1638940 h 1874611"/>
              <a:gd name="connsiteX20" fmla="*/ 9429254 w 12247869"/>
              <a:gd name="connsiteY20" fmla="*/ 1657794 h 1874611"/>
              <a:gd name="connsiteX21" fmla="*/ 9316132 w 12247869"/>
              <a:gd name="connsiteY21" fmla="*/ 1667221 h 1874611"/>
              <a:gd name="connsiteX22" fmla="*/ 9033328 w 12247869"/>
              <a:gd name="connsiteY22" fmla="*/ 1695501 h 1874611"/>
              <a:gd name="connsiteX23" fmla="*/ 8844792 w 12247869"/>
              <a:gd name="connsiteY23" fmla="*/ 1704928 h 1874611"/>
              <a:gd name="connsiteX24" fmla="*/ 8703390 w 12247869"/>
              <a:gd name="connsiteY24" fmla="*/ 1714355 h 1874611"/>
              <a:gd name="connsiteX25" fmla="*/ 8477147 w 12247869"/>
              <a:gd name="connsiteY25" fmla="*/ 1723782 h 1874611"/>
              <a:gd name="connsiteX26" fmla="*/ 8307464 w 12247869"/>
              <a:gd name="connsiteY26" fmla="*/ 1733209 h 1874611"/>
              <a:gd name="connsiteX27" fmla="*/ 8062368 w 12247869"/>
              <a:gd name="connsiteY27" fmla="*/ 1752062 h 1874611"/>
              <a:gd name="connsiteX28" fmla="*/ 7854978 w 12247869"/>
              <a:gd name="connsiteY28" fmla="*/ 1761489 h 1874611"/>
              <a:gd name="connsiteX29" fmla="*/ 7666442 w 12247869"/>
              <a:gd name="connsiteY29" fmla="*/ 1761489 h 1874611"/>
              <a:gd name="connsiteX30" fmla="*/ 7440198 w 12247869"/>
              <a:gd name="connsiteY30" fmla="*/ 1770916 h 1874611"/>
              <a:gd name="connsiteX31" fmla="*/ 7176248 w 12247869"/>
              <a:gd name="connsiteY31" fmla="*/ 1770916 h 1874611"/>
              <a:gd name="connsiteX32" fmla="*/ 6836883 w 12247869"/>
              <a:gd name="connsiteY32" fmla="*/ 1761489 h 1874611"/>
              <a:gd name="connsiteX33" fmla="*/ 6374970 w 12247869"/>
              <a:gd name="connsiteY33" fmla="*/ 1733209 h 1874611"/>
              <a:gd name="connsiteX34" fmla="*/ 5903629 w 12247869"/>
              <a:gd name="connsiteY34" fmla="*/ 1704928 h 1874611"/>
              <a:gd name="connsiteX35" fmla="*/ 5451143 w 12247869"/>
              <a:gd name="connsiteY35" fmla="*/ 1648367 h 1874611"/>
              <a:gd name="connsiteX36" fmla="*/ 5017510 w 12247869"/>
              <a:gd name="connsiteY36" fmla="*/ 1591806 h 1874611"/>
              <a:gd name="connsiteX37" fmla="*/ 4451902 w 12247869"/>
              <a:gd name="connsiteY37" fmla="*/ 1525819 h 1874611"/>
              <a:gd name="connsiteX38" fmla="*/ 4015128 w 12247869"/>
              <a:gd name="connsiteY38" fmla="*/ 1489698 h 1874611"/>
              <a:gd name="connsiteX39" fmla="*/ 3650623 w 12247869"/>
              <a:gd name="connsiteY39" fmla="*/ 1450405 h 1874611"/>
              <a:gd name="connsiteX40" fmla="*/ 3326970 w 12247869"/>
              <a:gd name="connsiteY40" fmla="*/ 1404857 h 1874611"/>
              <a:gd name="connsiteX41" fmla="*/ 3028454 w 12247869"/>
              <a:gd name="connsiteY41" fmla="*/ 1384417 h 1874611"/>
              <a:gd name="connsiteX42" fmla="*/ 2679662 w 12247869"/>
              <a:gd name="connsiteY42" fmla="*/ 1374990 h 1874611"/>
              <a:gd name="connsiteX43" fmla="*/ 2378005 w 12247869"/>
              <a:gd name="connsiteY43" fmla="*/ 1393844 h 1874611"/>
              <a:gd name="connsiteX44" fmla="*/ 2132908 w 12247869"/>
              <a:gd name="connsiteY44" fmla="*/ 1403270 h 1874611"/>
              <a:gd name="connsiteX45" fmla="*/ 1784116 w 12247869"/>
              <a:gd name="connsiteY45" fmla="*/ 1450404 h 1874611"/>
              <a:gd name="connsiteX46" fmla="*/ 1501312 w 12247869"/>
              <a:gd name="connsiteY46" fmla="*/ 1488112 h 1874611"/>
              <a:gd name="connsiteX47" fmla="*/ 1293922 w 12247869"/>
              <a:gd name="connsiteY47" fmla="*/ 1525819 h 1874611"/>
              <a:gd name="connsiteX48" fmla="*/ 1086532 w 12247869"/>
              <a:gd name="connsiteY48" fmla="*/ 1563526 h 1874611"/>
              <a:gd name="connsiteX49" fmla="*/ 832009 w 12247869"/>
              <a:gd name="connsiteY49" fmla="*/ 1629514 h 1874611"/>
              <a:gd name="connsiteX50" fmla="*/ 634046 w 12247869"/>
              <a:gd name="connsiteY50" fmla="*/ 1676648 h 1874611"/>
              <a:gd name="connsiteX51" fmla="*/ 454937 w 12247869"/>
              <a:gd name="connsiteY51" fmla="*/ 1733209 h 1874611"/>
              <a:gd name="connsiteX52" fmla="*/ 190986 w 12247869"/>
              <a:gd name="connsiteY52" fmla="*/ 1818050 h 1874611"/>
              <a:gd name="connsiteX53" fmla="*/ 49584 w 12247869"/>
              <a:gd name="connsiteY53" fmla="*/ 1874611 h 1874611"/>
              <a:gd name="connsiteX54" fmla="*/ 40158 w 12247869"/>
              <a:gd name="connsiteY54" fmla="*/ 897618 h 1874611"/>
              <a:gd name="connsiteX55" fmla="*/ 30730 w 12247869"/>
              <a:gd name="connsiteY55" fmla="*/ 55237 h 1874611"/>
              <a:gd name="connsiteX0" fmla="*/ 102 w 12217241"/>
              <a:gd name="connsiteY0" fmla="*/ 6072 h 1825446"/>
              <a:gd name="connsiteX1" fmla="*/ 471444 w 12217241"/>
              <a:gd name="connsiteY1" fmla="*/ 18893 h 1825446"/>
              <a:gd name="connsiteX2" fmla="*/ 2460499 w 12217241"/>
              <a:gd name="connsiteY2" fmla="*/ 39 h 1825446"/>
              <a:gd name="connsiteX3" fmla="*/ 12207814 w 12217241"/>
              <a:gd name="connsiteY3" fmla="*/ 24926 h 1825446"/>
              <a:gd name="connsiteX4" fmla="*/ 12217241 w 12217241"/>
              <a:gd name="connsiteY4" fmla="*/ 1344679 h 1825446"/>
              <a:gd name="connsiteX5" fmla="*/ 11962717 w 12217241"/>
              <a:gd name="connsiteY5" fmla="*/ 1372959 h 1825446"/>
              <a:gd name="connsiteX6" fmla="*/ 11698766 w 12217241"/>
              <a:gd name="connsiteY6" fmla="*/ 1410666 h 1825446"/>
              <a:gd name="connsiteX7" fmla="*/ 11340548 w 12217241"/>
              <a:gd name="connsiteY7" fmla="*/ 1429520 h 1825446"/>
              <a:gd name="connsiteX8" fmla="*/ 11048317 w 12217241"/>
              <a:gd name="connsiteY8" fmla="*/ 1467227 h 1825446"/>
              <a:gd name="connsiteX9" fmla="*/ 10888061 w 12217241"/>
              <a:gd name="connsiteY9" fmla="*/ 1486081 h 1825446"/>
              <a:gd name="connsiteX10" fmla="*/ 10718379 w 12217241"/>
              <a:gd name="connsiteY10" fmla="*/ 1504934 h 1825446"/>
              <a:gd name="connsiteX11" fmla="*/ 10586403 w 12217241"/>
              <a:gd name="connsiteY11" fmla="*/ 1514361 h 1825446"/>
              <a:gd name="connsiteX12" fmla="*/ 10473282 w 12217241"/>
              <a:gd name="connsiteY12" fmla="*/ 1523788 h 1825446"/>
              <a:gd name="connsiteX13" fmla="*/ 10303599 w 12217241"/>
              <a:gd name="connsiteY13" fmla="*/ 1542641 h 1825446"/>
              <a:gd name="connsiteX14" fmla="*/ 10181051 w 12217241"/>
              <a:gd name="connsiteY14" fmla="*/ 1552068 h 1825446"/>
              <a:gd name="connsiteX15" fmla="*/ 10077356 w 12217241"/>
              <a:gd name="connsiteY15" fmla="*/ 1552068 h 1825446"/>
              <a:gd name="connsiteX16" fmla="*/ 9907674 w 12217241"/>
              <a:gd name="connsiteY16" fmla="*/ 1570922 h 1825446"/>
              <a:gd name="connsiteX17" fmla="*/ 9785125 w 12217241"/>
              <a:gd name="connsiteY17" fmla="*/ 1589775 h 1825446"/>
              <a:gd name="connsiteX18" fmla="*/ 9662577 w 12217241"/>
              <a:gd name="connsiteY18" fmla="*/ 1589775 h 1825446"/>
              <a:gd name="connsiteX19" fmla="*/ 9558882 w 12217241"/>
              <a:gd name="connsiteY19" fmla="*/ 1589775 h 1825446"/>
              <a:gd name="connsiteX20" fmla="*/ 9398626 w 12217241"/>
              <a:gd name="connsiteY20" fmla="*/ 1608629 h 1825446"/>
              <a:gd name="connsiteX21" fmla="*/ 9285504 w 12217241"/>
              <a:gd name="connsiteY21" fmla="*/ 1618056 h 1825446"/>
              <a:gd name="connsiteX22" fmla="*/ 9002700 w 12217241"/>
              <a:gd name="connsiteY22" fmla="*/ 1646336 h 1825446"/>
              <a:gd name="connsiteX23" fmla="*/ 8814164 w 12217241"/>
              <a:gd name="connsiteY23" fmla="*/ 1655763 h 1825446"/>
              <a:gd name="connsiteX24" fmla="*/ 8672762 w 12217241"/>
              <a:gd name="connsiteY24" fmla="*/ 1665190 h 1825446"/>
              <a:gd name="connsiteX25" fmla="*/ 8446519 w 12217241"/>
              <a:gd name="connsiteY25" fmla="*/ 1674617 h 1825446"/>
              <a:gd name="connsiteX26" fmla="*/ 8276836 w 12217241"/>
              <a:gd name="connsiteY26" fmla="*/ 1684044 h 1825446"/>
              <a:gd name="connsiteX27" fmla="*/ 8031740 w 12217241"/>
              <a:gd name="connsiteY27" fmla="*/ 1702897 h 1825446"/>
              <a:gd name="connsiteX28" fmla="*/ 7824350 w 12217241"/>
              <a:gd name="connsiteY28" fmla="*/ 1712324 h 1825446"/>
              <a:gd name="connsiteX29" fmla="*/ 7635814 w 12217241"/>
              <a:gd name="connsiteY29" fmla="*/ 1712324 h 1825446"/>
              <a:gd name="connsiteX30" fmla="*/ 7409570 w 12217241"/>
              <a:gd name="connsiteY30" fmla="*/ 1721751 h 1825446"/>
              <a:gd name="connsiteX31" fmla="*/ 7145620 w 12217241"/>
              <a:gd name="connsiteY31" fmla="*/ 1721751 h 1825446"/>
              <a:gd name="connsiteX32" fmla="*/ 6806255 w 12217241"/>
              <a:gd name="connsiteY32" fmla="*/ 1712324 h 1825446"/>
              <a:gd name="connsiteX33" fmla="*/ 6344342 w 12217241"/>
              <a:gd name="connsiteY33" fmla="*/ 1684044 h 1825446"/>
              <a:gd name="connsiteX34" fmla="*/ 5873001 w 12217241"/>
              <a:gd name="connsiteY34" fmla="*/ 1655763 h 1825446"/>
              <a:gd name="connsiteX35" fmla="*/ 5420515 w 12217241"/>
              <a:gd name="connsiteY35" fmla="*/ 1599202 h 1825446"/>
              <a:gd name="connsiteX36" fmla="*/ 4986882 w 12217241"/>
              <a:gd name="connsiteY36" fmla="*/ 1542641 h 1825446"/>
              <a:gd name="connsiteX37" fmla="*/ 4421274 w 12217241"/>
              <a:gd name="connsiteY37" fmla="*/ 1476654 h 1825446"/>
              <a:gd name="connsiteX38" fmla="*/ 3984500 w 12217241"/>
              <a:gd name="connsiteY38" fmla="*/ 1440533 h 1825446"/>
              <a:gd name="connsiteX39" fmla="*/ 3619995 w 12217241"/>
              <a:gd name="connsiteY39" fmla="*/ 1401240 h 1825446"/>
              <a:gd name="connsiteX40" fmla="*/ 3296342 w 12217241"/>
              <a:gd name="connsiteY40" fmla="*/ 1355692 h 1825446"/>
              <a:gd name="connsiteX41" fmla="*/ 2997826 w 12217241"/>
              <a:gd name="connsiteY41" fmla="*/ 1335252 h 1825446"/>
              <a:gd name="connsiteX42" fmla="*/ 2649034 w 12217241"/>
              <a:gd name="connsiteY42" fmla="*/ 1325825 h 1825446"/>
              <a:gd name="connsiteX43" fmla="*/ 2347377 w 12217241"/>
              <a:gd name="connsiteY43" fmla="*/ 1344679 h 1825446"/>
              <a:gd name="connsiteX44" fmla="*/ 2102280 w 12217241"/>
              <a:gd name="connsiteY44" fmla="*/ 1354105 h 1825446"/>
              <a:gd name="connsiteX45" fmla="*/ 1753488 w 12217241"/>
              <a:gd name="connsiteY45" fmla="*/ 1401239 h 1825446"/>
              <a:gd name="connsiteX46" fmla="*/ 1470684 w 12217241"/>
              <a:gd name="connsiteY46" fmla="*/ 1438947 h 1825446"/>
              <a:gd name="connsiteX47" fmla="*/ 1263294 w 12217241"/>
              <a:gd name="connsiteY47" fmla="*/ 1476654 h 1825446"/>
              <a:gd name="connsiteX48" fmla="*/ 1055904 w 12217241"/>
              <a:gd name="connsiteY48" fmla="*/ 1514361 h 1825446"/>
              <a:gd name="connsiteX49" fmla="*/ 801381 w 12217241"/>
              <a:gd name="connsiteY49" fmla="*/ 1580349 h 1825446"/>
              <a:gd name="connsiteX50" fmla="*/ 603418 w 12217241"/>
              <a:gd name="connsiteY50" fmla="*/ 1627483 h 1825446"/>
              <a:gd name="connsiteX51" fmla="*/ 424309 w 12217241"/>
              <a:gd name="connsiteY51" fmla="*/ 1684044 h 1825446"/>
              <a:gd name="connsiteX52" fmla="*/ 160358 w 12217241"/>
              <a:gd name="connsiteY52" fmla="*/ 1768885 h 1825446"/>
              <a:gd name="connsiteX53" fmla="*/ 18956 w 12217241"/>
              <a:gd name="connsiteY53" fmla="*/ 1825446 h 1825446"/>
              <a:gd name="connsiteX54" fmla="*/ 9530 w 12217241"/>
              <a:gd name="connsiteY54" fmla="*/ 848453 h 1825446"/>
              <a:gd name="connsiteX55" fmla="*/ 102 w 12217241"/>
              <a:gd name="connsiteY55" fmla="*/ 6072 h 1825446"/>
              <a:gd name="connsiteX0" fmla="*/ 30730 w 12247869"/>
              <a:gd name="connsiteY0" fmla="*/ 57970 h 1877344"/>
              <a:gd name="connsiteX1" fmla="*/ 502072 w 12247869"/>
              <a:gd name="connsiteY1" fmla="*/ 61500 h 1877344"/>
              <a:gd name="connsiteX2" fmla="*/ 2491127 w 12247869"/>
              <a:gd name="connsiteY2" fmla="*/ 51937 h 1877344"/>
              <a:gd name="connsiteX3" fmla="*/ 12238442 w 12247869"/>
              <a:gd name="connsiteY3" fmla="*/ 76824 h 1877344"/>
              <a:gd name="connsiteX4" fmla="*/ 12247869 w 12247869"/>
              <a:gd name="connsiteY4" fmla="*/ 1396577 h 1877344"/>
              <a:gd name="connsiteX5" fmla="*/ 11993345 w 12247869"/>
              <a:gd name="connsiteY5" fmla="*/ 1424857 h 1877344"/>
              <a:gd name="connsiteX6" fmla="*/ 11729394 w 12247869"/>
              <a:gd name="connsiteY6" fmla="*/ 1462564 h 1877344"/>
              <a:gd name="connsiteX7" fmla="*/ 11371176 w 12247869"/>
              <a:gd name="connsiteY7" fmla="*/ 1481418 h 1877344"/>
              <a:gd name="connsiteX8" fmla="*/ 11078945 w 12247869"/>
              <a:gd name="connsiteY8" fmla="*/ 1519125 h 1877344"/>
              <a:gd name="connsiteX9" fmla="*/ 10918689 w 12247869"/>
              <a:gd name="connsiteY9" fmla="*/ 1537979 h 1877344"/>
              <a:gd name="connsiteX10" fmla="*/ 10749007 w 12247869"/>
              <a:gd name="connsiteY10" fmla="*/ 1556832 h 1877344"/>
              <a:gd name="connsiteX11" fmla="*/ 10617031 w 12247869"/>
              <a:gd name="connsiteY11" fmla="*/ 1566259 h 1877344"/>
              <a:gd name="connsiteX12" fmla="*/ 10503910 w 12247869"/>
              <a:gd name="connsiteY12" fmla="*/ 1575686 h 1877344"/>
              <a:gd name="connsiteX13" fmla="*/ 10334227 w 12247869"/>
              <a:gd name="connsiteY13" fmla="*/ 1594539 h 1877344"/>
              <a:gd name="connsiteX14" fmla="*/ 10211679 w 12247869"/>
              <a:gd name="connsiteY14" fmla="*/ 1603966 h 1877344"/>
              <a:gd name="connsiteX15" fmla="*/ 10107984 w 12247869"/>
              <a:gd name="connsiteY15" fmla="*/ 1603966 h 1877344"/>
              <a:gd name="connsiteX16" fmla="*/ 9938302 w 12247869"/>
              <a:gd name="connsiteY16" fmla="*/ 1622820 h 1877344"/>
              <a:gd name="connsiteX17" fmla="*/ 9815753 w 12247869"/>
              <a:gd name="connsiteY17" fmla="*/ 1641673 h 1877344"/>
              <a:gd name="connsiteX18" fmla="*/ 9693205 w 12247869"/>
              <a:gd name="connsiteY18" fmla="*/ 1641673 h 1877344"/>
              <a:gd name="connsiteX19" fmla="*/ 9589510 w 12247869"/>
              <a:gd name="connsiteY19" fmla="*/ 1641673 h 1877344"/>
              <a:gd name="connsiteX20" fmla="*/ 9429254 w 12247869"/>
              <a:gd name="connsiteY20" fmla="*/ 1660527 h 1877344"/>
              <a:gd name="connsiteX21" fmla="*/ 9316132 w 12247869"/>
              <a:gd name="connsiteY21" fmla="*/ 1669954 h 1877344"/>
              <a:gd name="connsiteX22" fmla="*/ 9033328 w 12247869"/>
              <a:gd name="connsiteY22" fmla="*/ 1698234 h 1877344"/>
              <a:gd name="connsiteX23" fmla="*/ 8844792 w 12247869"/>
              <a:gd name="connsiteY23" fmla="*/ 1707661 h 1877344"/>
              <a:gd name="connsiteX24" fmla="*/ 8703390 w 12247869"/>
              <a:gd name="connsiteY24" fmla="*/ 1717088 h 1877344"/>
              <a:gd name="connsiteX25" fmla="*/ 8477147 w 12247869"/>
              <a:gd name="connsiteY25" fmla="*/ 1726515 h 1877344"/>
              <a:gd name="connsiteX26" fmla="*/ 8307464 w 12247869"/>
              <a:gd name="connsiteY26" fmla="*/ 1735942 h 1877344"/>
              <a:gd name="connsiteX27" fmla="*/ 8062368 w 12247869"/>
              <a:gd name="connsiteY27" fmla="*/ 1754795 h 1877344"/>
              <a:gd name="connsiteX28" fmla="*/ 7854978 w 12247869"/>
              <a:gd name="connsiteY28" fmla="*/ 1764222 h 1877344"/>
              <a:gd name="connsiteX29" fmla="*/ 7666442 w 12247869"/>
              <a:gd name="connsiteY29" fmla="*/ 1764222 h 1877344"/>
              <a:gd name="connsiteX30" fmla="*/ 7440198 w 12247869"/>
              <a:gd name="connsiteY30" fmla="*/ 1773649 h 1877344"/>
              <a:gd name="connsiteX31" fmla="*/ 7176248 w 12247869"/>
              <a:gd name="connsiteY31" fmla="*/ 1773649 h 1877344"/>
              <a:gd name="connsiteX32" fmla="*/ 6836883 w 12247869"/>
              <a:gd name="connsiteY32" fmla="*/ 1764222 h 1877344"/>
              <a:gd name="connsiteX33" fmla="*/ 6374970 w 12247869"/>
              <a:gd name="connsiteY33" fmla="*/ 1735942 h 1877344"/>
              <a:gd name="connsiteX34" fmla="*/ 5903629 w 12247869"/>
              <a:gd name="connsiteY34" fmla="*/ 1707661 h 1877344"/>
              <a:gd name="connsiteX35" fmla="*/ 5451143 w 12247869"/>
              <a:gd name="connsiteY35" fmla="*/ 1651100 h 1877344"/>
              <a:gd name="connsiteX36" fmla="*/ 5017510 w 12247869"/>
              <a:gd name="connsiteY36" fmla="*/ 1594539 h 1877344"/>
              <a:gd name="connsiteX37" fmla="*/ 4451902 w 12247869"/>
              <a:gd name="connsiteY37" fmla="*/ 1528552 h 1877344"/>
              <a:gd name="connsiteX38" fmla="*/ 4015128 w 12247869"/>
              <a:gd name="connsiteY38" fmla="*/ 1492431 h 1877344"/>
              <a:gd name="connsiteX39" fmla="*/ 3650623 w 12247869"/>
              <a:gd name="connsiteY39" fmla="*/ 1453138 h 1877344"/>
              <a:gd name="connsiteX40" fmla="*/ 3326970 w 12247869"/>
              <a:gd name="connsiteY40" fmla="*/ 1407590 h 1877344"/>
              <a:gd name="connsiteX41" fmla="*/ 3028454 w 12247869"/>
              <a:gd name="connsiteY41" fmla="*/ 1387150 h 1877344"/>
              <a:gd name="connsiteX42" fmla="*/ 2679662 w 12247869"/>
              <a:gd name="connsiteY42" fmla="*/ 1377723 h 1877344"/>
              <a:gd name="connsiteX43" fmla="*/ 2378005 w 12247869"/>
              <a:gd name="connsiteY43" fmla="*/ 1396577 h 1877344"/>
              <a:gd name="connsiteX44" fmla="*/ 2132908 w 12247869"/>
              <a:gd name="connsiteY44" fmla="*/ 1406003 h 1877344"/>
              <a:gd name="connsiteX45" fmla="*/ 1784116 w 12247869"/>
              <a:gd name="connsiteY45" fmla="*/ 1453137 h 1877344"/>
              <a:gd name="connsiteX46" fmla="*/ 1501312 w 12247869"/>
              <a:gd name="connsiteY46" fmla="*/ 1490845 h 1877344"/>
              <a:gd name="connsiteX47" fmla="*/ 1293922 w 12247869"/>
              <a:gd name="connsiteY47" fmla="*/ 1528552 h 1877344"/>
              <a:gd name="connsiteX48" fmla="*/ 1086532 w 12247869"/>
              <a:gd name="connsiteY48" fmla="*/ 1566259 h 1877344"/>
              <a:gd name="connsiteX49" fmla="*/ 832009 w 12247869"/>
              <a:gd name="connsiteY49" fmla="*/ 1632247 h 1877344"/>
              <a:gd name="connsiteX50" fmla="*/ 634046 w 12247869"/>
              <a:gd name="connsiteY50" fmla="*/ 1679381 h 1877344"/>
              <a:gd name="connsiteX51" fmla="*/ 454937 w 12247869"/>
              <a:gd name="connsiteY51" fmla="*/ 1735942 h 1877344"/>
              <a:gd name="connsiteX52" fmla="*/ 190986 w 12247869"/>
              <a:gd name="connsiteY52" fmla="*/ 1820783 h 1877344"/>
              <a:gd name="connsiteX53" fmla="*/ 49584 w 12247869"/>
              <a:gd name="connsiteY53" fmla="*/ 1877344 h 1877344"/>
              <a:gd name="connsiteX54" fmla="*/ 40158 w 12247869"/>
              <a:gd name="connsiteY54" fmla="*/ 900351 h 1877344"/>
              <a:gd name="connsiteX55" fmla="*/ 30730 w 12247869"/>
              <a:gd name="connsiteY55" fmla="*/ 57970 h 1877344"/>
              <a:gd name="connsiteX0" fmla="*/ 102 w 12217241"/>
              <a:gd name="connsiteY0" fmla="*/ 6107 h 1825481"/>
              <a:gd name="connsiteX1" fmla="*/ 471444 w 12217241"/>
              <a:gd name="connsiteY1" fmla="*/ 9637 h 1825481"/>
              <a:gd name="connsiteX2" fmla="*/ 2460499 w 12217241"/>
              <a:gd name="connsiteY2" fmla="*/ 74 h 1825481"/>
              <a:gd name="connsiteX3" fmla="*/ 12207814 w 12217241"/>
              <a:gd name="connsiteY3" fmla="*/ 24961 h 1825481"/>
              <a:gd name="connsiteX4" fmla="*/ 12217241 w 12217241"/>
              <a:gd name="connsiteY4" fmla="*/ 1344714 h 1825481"/>
              <a:gd name="connsiteX5" fmla="*/ 11962717 w 12217241"/>
              <a:gd name="connsiteY5" fmla="*/ 1372994 h 1825481"/>
              <a:gd name="connsiteX6" fmla="*/ 11698766 w 12217241"/>
              <a:gd name="connsiteY6" fmla="*/ 1410701 h 1825481"/>
              <a:gd name="connsiteX7" fmla="*/ 11340548 w 12217241"/>
              <a:gd name="connsiteY7" fmla="*/ 1429555 h 1825481"/>
              <a:gd name="connsiteX8" fmla="*/ 11048317 w 12217241"/>
              <a:gd name="connsiteY8" fmla="*/ 1467262 h 1825481"/>
              <a:gd name="connsiteX9" fmla="*/ 10888061 w 12217241"/>
              <a:gd name="connsiteY9" fmla="*/ 1486116 h 1825481"/>
              <a:gd name="connsiteX10" fmla="*/ 10718379 w 12217241"/>
              <a:gd name="connsiteY10" fmla="*/ 1504969 h 1825481"/>
              <a:gd name="connsiteX11" fmla="*/ 10586403 w 12217241"/>
              <a:gd name="connsiteY11" fmla="*/ 1514396 h 1825481"/>
              <a:gd name="connsiteX12" fmla="*/ 10473282 w 12217241"/>
              <a:gd name="connsiteY12" fmla="*/ 1523823 h 1825481"/>
              <a:gd name="connsiteX13" fmla="*/ 10303599 w 12217241"/>
              <a:gd name="connsiteY13" fmla="*/ 1542676 h 1825481"/>
              <a:gd name="connsiteX14" fmla="*/ 10181051 w 12217241"/>
              <a:gd name="connsiteY14" fmla="*/ 1552103 h 1825481"/>
              <a:gd name="connsiteX15" fmla="*/ 10077356 w 12217241"/>
              <a:gd name="connsiteY15" fmla="*/ 1552103 h 1825481"/>
              <a:gd name="connsiteX16" fmla="*/ 9907674 w 12217241"/>
              <a:gd name="connsiteY16" fmla="*/ 1570957 h 1825481"/>
              <a:gd name="connsiteX17" fmla="*/ 9785125 w 12217241"/>
              <a:gd name="connsiteY17" fmla="*/ 1589810 h 1825481"/>
              <a:gd name="connsiteX18" fmla="*/ 9662577 w 12217241"/>
              <a:gd name="connsiteY18" fmla="*/ 1589810 h 1825481"/>
              <a:gd name="connsiteX19" fmla="*/ 9558882 w 12217241"/>
              <a:gd name="connsiteY19" fmla="*/ 1589810 h 1825481"/>
              <a:gd name="connsiteX20" fmla="*/ 9398626 w 12217241"/>
              <a:gd name="connsiteY20" fmla="*/ 1608664 h 1825481"/>
              <a:gd name="connsiteX21" fmla="*/ 9285504 w 12217241"/>
              <a:gd name="connsiteY21" fmla="*/ 1618091 h 1825481"/>
              <a:gd name="connsiteX22" fmla="*/ 9002700 w 12217241"/>
              <a:gd name="connsiteY22" fmla="*/ 1646371 h 1825481"/>
              <a:gd name="connsiteX23" fmla="*/ 8814164 w 12217241"/>
              <a:gd name="connsiteY23" fmla="*/ 1655798 h 1825481"/>
              <a:gd name="connsiteX24" fmla="*/ 8672762 w 12217241"/>
              <a:gd name="connsiteY24" fmla="*/ 1665225 h 1825481"/>
              <a:gd name="connsiteX25" fmla="*/ 8446519 w 12217241"/>
              <a:gd name="connsiteY25" fmla="*/ 1674652 h 1825481"/>
              <a:gd name="connsiteX26" fmla="*/ 8276836 w 12217241"/>
              <a:gd name="connsiteY26" fmla="*/ 1684079 h 1825481"/>
              <a:gd name="connsiteX27" fmla="*/ 8031740 w 12217241"/>
              <a:gd name="connsiteY27" fmla="*/ 1702932 h 1825481"/>
              <a:gd name="connsiteX28" fmla="*/ 7824350 w 12217241"/>
              <a:gd name="connsiteY28" fmla="*/ 1712359 h 1825481"/>
              <a:gd name="connsiteX29" fmla="*/ 7635814 w 12217241"/>
              <a:gd name="connsiteY29" fmla="*/ 1712359 h 1825481"/>
              <a:gd name="connsiteX30" fmla="*/ 7409570 w 12217241"/>
              <a:gd name="connsiteY30" fmla="*/ 1721786 h 1825481"/>
              <a:gd name="connsiteX31" fmla="*/ 7145620 w 12217241"/>
              <a:gd name="connsiteY31" fmla="*/ 1721786 h 1825481"/>
              <a:gd name="connsiteX32" fmla="*/ 6806255 w 12217241"/>
              <a:gd name="connsiteY32" fmla="*/ 1712359 h 1825481"/>
              <a:gd name="connsiteX33" fmla="*/ 6344342 w 12217241"/>
              <a:gd name="connsiteY33" fmla="*/ 1684079 h 1825481"/>
              <a:gd name="connsiteX34" fmla="*/ 5873001 w 12217241"/>
              <a:gd name="connsiteY34" fmla="*/ 1655798 h 1825481"/>
              <a:gd name="connsiteX35" fmla="*/ 5420515 w 12217241"/>
              <a:gd name="connsiteY35" fmla="*/ 1599237 h 1825481"/>
              <a:gd name="connsiteX36" fmla="*/ 4986882 w 12217241"/>
              <a:gd name="connsiteY36" fmla="*/ 1542676 h 1825481"/>
              <a:gd name="connsiteX37" fmla="*/ 4421274 w 12217241"/>
              <a:gd name="connsiteY37" fmla="*/ 1476689 h 1825481"/>
              <a:gd name="connsiteX38" fmla="*/ 3984500 w 12217241"/>
              <a:gd name="connsiteY38" fmla="*/ 1440568 h 1825481"/>
              <a:gd name="connsiteX39" fmla="*/ 3619995 w 12217241"/>
              <a:gd name="connsiteY39" fmla="*/ 1401275 h 1825481"/>
              <a:gd name="connsiteX40" fmla="*/ 3296342 w 12217241"/>
              <a:gd name="connsiteY40" fmla="*/ 1355727 h 1825481"/>
              <a:gd name="connsiteX41" fmla="*/ 2997826 w 12217241"/>
              <a:gd name="connsiteY41" fmla="*/ 1335287 h 1825481"/>
              <a:gd name="connsiteX42" fmla="*/ 2649034 w 12217241"/>
              <a:gd name="connsiteY42" fmla="*/ 1325860 h 1825481"/>
              <a:gd name="connsiteX43" fmla="*/ 2347377 w 12217241"/>
              <a:gd name="connsiteY43" fmla="*/ 1344714 h 1825481"/>
              <a:gd name="connsiteX44" fmla="*/ 2102280 w 12217241"/>
              <a:gd name="connsiteY44" fmla="*/ 1354140 h 1825481"/>
              <a:gd name="connsiteX45" fmla="*/ 1753488 w 12217241"/>
              <a:gd name="connsiteY45" fmla="*/ 1401274 h 1825481"/>
              <a:gd name="connsiteX46" fmla="*/ 1470684 w 12217241"/>
              <a:gd name="connsiteY46" fmla="*/ 1438982 h 1825481"/>
              <a:gd name="connsiteX47" fmla="*/ 1263294 w 12217241"/>
              <a:gd name="connsiteY47" fmla="*/ 1476689 h 1825481"/>
              <a:gd name="connsiteX48" fmla="*/ 1055904 w 12217241"/>
              <a:gd name="connsiteY48" fmla="*/ 1514396 h 1825481"/>
              <a:gd name="connsiteX49" fmla="*/ 801381 w 12217241"/>
              <a:gd name="connsiteY49" fmla="*/ 1580384 h 1825481"/>
              <a:gd name="connsiteX50" fmla="*/ 603418 w 12217241"/>
              <a:gd name="connsiteY50" fmla="*/ 1627518 h 1825481"/>
              <a:gd name="connsiteX51" fmla="*/ 424309 w 12217241"/>
              <a:gd name="connsiteY51" fmla="*/ 1684079 h 1825481"/>
              <a:gd name="connsiteX52" fmla="*/ 160358 w 12217241"/>
              <a:gd name="connsiteY52" fmla="*/ 1768920 h 1825481"/>
              <a:gd name="connsiteX53" fmla="*/ 18956 w 12217241"/>
              <a:gd name="connsiteY53" fmla="*/ 1825481 h 1825481"/>
              <a:gd name="connsiteX54" fmla="*/ 9530 w 12217241"/>
              <a:gd name="connsiteY54" fmla="*/ 848488 h 1825481"/>
              <a:gd name="connsiteX55" fmla="*/ 102 w 12217241"/>
              <a:gd name="connsiteY55" fmla="*/ 6107 h 1825481"/>
              <a:gd name="connsiteX0" fmla="*/ 28175 w 12245314"/>
              <a:gd name="connsiteY0" fmla="*/ 55913 h 1875287"/>
              <a:gd name="connsiteX1" fmla="*/ 499517 w 12245314"/>
              <a:gd name="connsiteY1" fmla="*/ 59443 h 1875287"/>
              <a:gd name="connsiteX2" fmla="*/ 2488572 w 12245314"/>
              <a:gd name="connsiteY2" fmla="*/ 49880 h 1875287"/>
              <a:gd name="connsiteX3" fmla="*/ 12235887 w 12245314"/>
              <a:gd name="connsiteY3" fmla="*/ 74767 h 1875287"/>
              <a:gd name="connsiteX4" fmla="*/ 12245314 w 12245314"/>
              <a:gd name="connsiteY4" fmla="*/ 1394520 h 1875287"/>
              <a:gd name="connsiteX5" fmla="*/ 11990790 w 12245314"/>
              <a:gd name="connsiteY5" fmla="*/ 1422800 h 1875287"/>
              <a:gd name="connsiteX6" fmla="*/ 11726839 w 12245314"/>
              <a:gd name="connsiteY6" fmla="*/ 1460507 h 1875287"/>
              <a:gd name="connsiteX7" fmla="*/ 11368621 w 12245314"/>
              <a:gd name="connsiteY7" fmla="*/ 1479361 h 1875287"/>
              <a:gd name="connsiteX8" fmla="*/ 11076390 w 12245314"/>
              <a:gd name="connsiteY8" fmla="*/ 1517068 h 1875287"/>
              <a:gd name="connsiteX9" fmla="*/ 10916134 w 12245314"/>
              <a:gd name="connsiteY9" fmla="*/ 1535922 h 1875287"/>
              <a:gd name="connsiteX10" fmla="*/ 10746452 w 12245314"/>
              <a:gd name="connsiteY10" fmla="*/ 1554775 h 1875287"/>
              <a:gd name="connsiteX11" fmla="*/ 10614476 w 12245314"/>
              <a:gd name="connsiteY11" fmla="*/ 1564202 h 1875287"/>
              <a:gd name="connsiteX12" fmla="*/ 10501355 w 12245314"/>
              <a:gd name="connsiteY12" fmla="*/ 1573629 h 1875287"/>
              <a:gd name="connsiteX13" fmla="*/ 10331672 w 12245314"/>
              <a:gd name="connsiteY13" fmla="*/ 1592482 h 1875287"/>
              <a:gd name="connsiteX14" fmla="*/ 10209124 w 12245314"/>
              <a:gd name="connsiteY14" fmla="*/ 1601909 h 1875287"/>
              <a:gd name="connsiteX15" fmla="*/ 10105429 w 12245314"/>
              <a:gd name="connsiteY15" fmla="*/ 1601909 h 1875287"/>
              <a:gd name="connsiteX16" fmla="*/ 9935747 w 12245314"/>
              <a:gd name="connsiteY16" fmla="*/ 1620763 h 1875287"/>
              <a:gd name="connsiteX17" fmla="*/ 9813198 w 12245314"/>
              <a:gd name="connsiteY17" fmla="*/ 1639616 h 1875287"/>
              <a:gd name="connsiteX18" fmla="*/ 9690650 w 12245314"/>
              <a:gd name="connsiteY18" fmla="*/ 1639616 h 1875287"/>
              <a:gd name="connsiteX19" fmla="*/ 9586955 w 12245314"/>
              <a:gd name="connsiteY19" fmla="*/ 1639616 h 1875287"/>
              <a:gd name="connsiteX20" fmla="*/ 9426699 w 12245314"/>
              <a:gd name="connsiteY20" fmla="*/ 1658470 h 1875287"/>
              <a:gd name="connsiteX21" fmla="*/ 9313577 w 12245314"/>
              <a:gd name="connsiteY21" fmla="*/ 1667897 h 1875287"/>
              <a:gd name="connsiteX22" fmla="*/ 9030773 w 12245314"/>
              <a:gd name="connsiteY22" fmla="*/ 1696177 h 1875287"/>
              <a:gd name="connsiteX23" fmla="*/ 8842237 w 12245314"/>
              <a:gd name="connsiteY23" fmla="*/ 1705604 h 1875287"/>
              <a:gd name="connsiteX24" fmla="*/ 8700835 w 12245314"/>
              <a:gd name="connsiteY24" fmla="*/ 1715031 h 1875287"/>
              <a:gd name="connsiteX25" fmla="*/ 8474592 w 12245314"/>
              <a:gd name="connsiteY25" fmla="*/ 1724458 h 1875287"/>
              <a:gd name="connsiteX26" fmla="*/ 8304909 w 12245314"/>
              <a:gd name="connsiteY26" fmla="*/ 1733885 h 1875287"/>
              <a:gd name="connsiteX27" fmla="*/ 8059813 w 12245314"/>
              <a:gd name="connsiteY27" fmla="*/ 1752738 h 1875287"/>
              <a:gd name="connsiteX28" fmla="*/ 7852423 w 12245314"/>
              <a:gd name="connsiteY28" fmla="*/ 1762165 h 1875287"/>
              <a:gd name="connsiteX29" fmla="*/ 7663887 w 12245314"/>
              <a:gd name="connsiteY29" fmla="*/ 1762165 h 1875287"/>
              <a:gd name="connsiteX30" fmla="*/ 7437643 w 12245314"/>
              <a:gd name="connsiteY30" fmla="*/ 1771592 h 1875287"/>
              <a:gd name="connsiteX31" fmla="*/ 7173693 w 12245314"/>
              <a:gd name="connsiteY31" fmla="*/ 1771592 h 1875287"/>
              <a:gd name="connsiteX32" fmla="*/ 6834328 w 12245314"/>
              <a:gd name="connsiteY32" fmla="*/ 1762165 h 1875287"/>
              <a:gd name="connsiteX33" fmla="*/ 6372415 w 12245314"/>
              <a:gd name="connsiteY33" fmla="*/ 1733885 h 1875287"/>
              <a:gd name="connsiteX34" fmla="*/ 5901074 w 12245314"/>
              <a:gd name="connsiteY34" fmla="*/ 1705604 h 1875287"/>
              <a:gd name="connsiteX35" fmla="*/ 5448588 w 12245314"/>
              <a:gd name="connsiteY35" fmla="*/ 1649043 h 1875287"/>
              <a:gd name="connsiteX36" fmla="*/ 5014955 w 12245314"/>
              <a:gd name="connsiteY36" fmla="*/ 1592482 h 1875287"/>
              <a:gd name="connsiteX37" fmla="*/ 4449347 w 12245314"/>
              <a:gd name="connsiteY37" fmla="*/ 1526495 h 1875287"/>
              <a:gd name="connsiteX38" fmla="*/ 4012573 w 12245314"/>
              <a:gd name="connsiteY38" fmla="*/ 1490374 h 1875287"/>
              <a:gd name="connsiteX39" fmla="*/ 3648068 w 12245314"/>
              <a:gd name="connsiteY39" fmla="*/ 1451081 h 1875287"/>
              <a:gd name="connsiteX40" fmla="*/ 3324415 w 12245314"/>
              <a:gd name="connsiteY40" fmla="*/ 1405533 h 1875287"/>
              <a:gd name="connsiteX41" fmla="*/ 3025899 w 12245314"/>
              <a:gd name="connsiteY41" fmla="*/ 1385093 h 1875287"/>
              <a:gd name="connsiteX42" fmla="*/ 2677107 w 12245314"/>
              <a:gd name="connsiteY42" fmla="*/ 1375666 h 1875287"/>
              <a:gd name="connsiteX43" fmla="*/ 2375450 w 12245314"/>
              <a:gd name="connsiteY43" fmla="*/ 1394520 h 1875287"/>
              <a:gd name="connsiteX44" fmla="*/ 2130353 w 12245314"/>
              <a:gd name="connsiteY44" fmla="*/ 1403946 h 1875287"/>
              <a:gd name="connsiteX45" fmla="*/ 1781561 w 12245314"/>
              <a:gd name="connsiteY45" fmla="*/ 1451080 h 1875287"/>
              <a:gd name="connsiteX46" fmla="*/ 1498757 w 12245314"/>
              <a:gd name="connsiteY46" fmla="*/ 1488788 h 1875287"/>
              <a:gd name="connsiteX47" fmla="*/ 1291367 w 12245314"/>
              <a:gd name="connsiteY47" fmla="*/ 1526495 h 1875287"/>
              <a:gd name="connsiteX48" fmla="*/ 1083977 w 12245314"/>
              <a:gd name="connsiteY48" fmla="*/ 1564202 h 1875287"/>
              <a:gd name="connsiteX49" fmla="*/ 829454 w 12245314"/>
              <a:gd name="connsiteY49" fmla="*/ 1630190 h 1875287"/>
              <a:gd name="connsiteX50" fmla="*/ 631491 w 12245314"/>
              <a:gd name="connsiteY50" fmla="*/ 1677324 h 1875287"/>
              <a:gd name="connsiteX51" fmla="*/ 452382 w 12245314"/>
              <a:gd name="connsiteY51" fmla="*/ 1733885 h 1875287"/>
              <a:gd name="connsiteX52" fmla="*/ 188431 w 12245314"/>
              <a:gd name="connsiteY52" fmla="*/ 1818726 h 1875287"/>
              <a:gd name="connsiteX53" fmla="*/ 47029 w 12245314"/>
              <a:gd name="connsiteY53" fmla="*/ 1875287 h 1875287"/>
              <a:gd name="connsiteX54" fmla="*/ 47030 w 12245314"/>
              <a:gd name="connsiteY54" fmla="*/ 870420 h 1875287"/>
              <a:gd name="connsiteX55" fmla="*/ 28175 w 12245314"/>
              <a:gd name="connsiteY55" fmla="*/ 55913 h 1875287"/>
              <a:gd name="connsiteX0" fmla="*/ 1 w 12217140"/>
              <a:gd name="connsiteY0" fmla="*/ 6107 h 1825481"/>
              <a:gd name="connsiteX1" fmla="*/ 471343 w 12217140"/>
              <a:gd name="connsiteY1" fmla="*/ 9637 h 1825481"/>
              <a:gd name="connsiteX2" fmla="*/ 2460398 w 12217140"/>
              <a:gd name="connsiteY2" fmla="*/ 74 h 1825481"/>
              <a:gd name="connsiteX3" fmla="*/ 12207713 w 12217140"/>
              <a:gd name="connsiteY3" fmla="*/ 24961 h 1825481"/>
              <a:gd name="connsiteX4" fmla="*/ 12217140 w 12217140"/>
              <a:gd name="connsiteY4" fmla="*/ 1344714 h 1825481"/>
              <a:gd name="connsiteX5" fmla="*/ 11962616 w 12217140"/>
              <a:gd name="connsiteY5" fmla="*/ 1372994 h 1825481"/>
              <a:gd name="connsiteX6" fmla="*/ 11698665 w 12217140"/>
              <a:gd name="connsiteY6" fmla="*/ 1410701 h 1825481"/>
              <a:gd name="connsiteX7" fmla="*/ 11340447 w 12217140"/>
              <a:gd name="connsiteY7" fmla="*/ 1429555 h 1825481"/>
              <a:gd name="connsiteX8" fmla="*/ 11048216 w 12217140"/>
              <a:gd name="connsiteY8" fmla="*/ 1467262 h 1825481"/>
              <a:gd name="connsiteX9" fmla="*/ 10887960 w 12217140"/>
              <a:gd name="connsiteY9" fmla="*/ 1486116 h 1825481"/>
              <a:gd name="connsiteX10" fmla="*/ 10718278 w 12217140"/>
              <a:gd name="connsiteY10" fmla="*/ 1504969 h 1825481"/>
              <a:gd name="connsiteX11" fmla="*/ 10586302 w 12217140"/>
              <a:gd name="connsiteY11" fmla="*/ 1514396 h 1825481"/>
              <a:gd name="connsiteX12" fmla="*/ 10473181 w 12217140"/>
              <a:gd name="connsiteY12" fmla="*/ 1523823 h 1825481"/>
              <a:gd name="connsiteX13" fmla="*/ 10303498 w 12217140"/>
              <a:gd name="connsiteY13" fmla="*/ 1542676 h 1825481"/>
              <a:gd name="connsiteX14" fmla="*/ 10180950 w 12217140"/>
              <a:gd name="connsiteY14" fmla="*/ 1552103 h 1825481"/>
              <a:gd name="connsiteX15" fmla="*/ 10077255 w 12217140"/>
              <a:gd name="connsiteY15" fmla="*/ 1552103 h 1825481"/>
              <a:gd name="connsiteX16" fmla="*/ 9907573 w 12217140"/>
              <a:gd name="connsiteY16" fmla="*/ 1570957 h 1825481"/>
              <a:gd name="connsiteX17" fmla="*/ 9785024 w 12217140"/>
              <a:gd name="connsiteY17" fmla="*/ 1589810 h 1825481"/>
              <a:gd name="connsiteX18" fmla="*/ 9662476 w 12217140"/>
              <a:gd name="connsiteY18" fmla="*/ 1589810 h 1825481"/>
              <a:gd name="connsiteX19" fmla="*/ 9558781 w 12217140"/>
              <a:gd name="connsiteY19" fmla="*/ 1589810 h 1825481"/>
              <a:gd name="connsiteX20" fmla="*/ 9398525 w 12217140"/>
              <a:gd name="connsiteY20" fmla="*/ 1608664 h 1825481"/>
              <a:gd name="connsiteX21" fmla="*/ 9285403 w 12217140"/>
              <a:gd name="connsiteY21" fmla="*/ 1618091 h 1825481"/>
              <a:gd name="connsiteX22" fmla="*/ 9002599 w 12217140"/>
              <a:gd name="connsiteY22" fmla="*/ 1646371 h 1825481"/>
              <a:gd name="connsiteX23" fmla="*/ 8814063 w 12217140"/>
              <a:gd name="connsiteY23" fmla="*/ 1655798 h 1825481"/>
              <a:gd name="connsiteX24" fmla="*/ 8672661 w 12217140"/>
              <a:gd name="connsiteY24" fmla="*/ 1665225 h 1825481"/>
              <a:gd name="connsiteX25" fmla="*/ 8446418 w 12217140"/>
              <a:gd name="connsiteY25" fmla="*/ 1674652 h 1825481"/>
              <a:gd name="connsiteX26" fmla="*/ 8276735 w 12217140"/>
              <a:gd name="connsiteY26" fmla="*/ 1684079 h 1825481"/>
              <a:gd name="connsiteX27" fmla="*/ 8031639 w 12217140"/>
              <a:gd name="connsiteY27" fmla="*/ 1702932 h 1825481"/>
              <a:gd name="connsiteX28" fmla="*/ 7824249 w 12217140"/>
              <a:gd name="connsiteY28" fmla="*/ 1712359 h 1825481"/>
              <a:gd name="connsiteX29" fmla="*/ 7635713 w 12217140"/>
              <a:gd name="connsiteY29" fmla="*/ 1712359 h 1825481"/>
              <a:gd name="connsiteX30" fmla="*/ 7409469 w 12217140"/>
              <a:gd name="connsiteY30" fmla="*/ 1721786 h 1825481"/>
              <a:gd name="connsiteX31" fmla="*/ 7145519 w 12217140"/>
              <a:gd name="connsiteY31" fmla="*/ 1721786 h 1825481"/>
              <a:gd name="connsiteX32" fmla="*/ 6806154 w 12217140"/>
              <a:gd name="connsiteY32" fmla="*/ 1712359 h 1825481"/>
              <a:gd name="connsiteX33" fmla="*/ 6344241 w 12217140"/>
              <a:gd name="connsiteY33" fmla="*/ 1684079 h 1825481"/>
              <a:gd name="connsiteX34" fmla="*/ 5872900 w 12217140"/>
              <a:gd name="connsiteY34" fmla="*/ 1655798 h 1825481"/>
              <a:gd name="connsiteX35" fmla="*/ 5420414 w 12217140"/>
              <a:gd name="connsiteY35" fmla="*/ 1599237 h 1825481"/>
              <a:gd name="connsiteX36" fmla="*/ 4986781 w 12217140"/>
              <a:gd name="connsiteY36" fmla="*/ 1542676 h 1825481"/>
              <a:gd name="connsiteX37" fmla="*/ 4421173 w 12217140"/>
              <a:gd name="connsiteY37" fmla="*/ 1476689 h 1825481"/>
              <a:gd name="connsiteX38" fmla="*/ 3984399 w 12217140"/>
              <a:gd name="connsiteY38" fmla="*/ 1440568 h 1825481"/>
              <a:gd name="connsiteX39" fmla="*/ 3619894 w 12217140"/>
              <a:gd name="connsiteY39" fmla="*/ 1401275 h 1825481"/>
              <a:gd name="connsiteX40" fmla="*/ 3296241 w 12217140"/>
              <a:gd name="connsiteY40" fmla="*/ 1355727 h 1825481"/>
              <a:gd name="connsiteX41" fmla="*/ 2997725 w 12217140"/>
              <a:gd name="connsiteY41" fmla="*/ 1335287 h 1825481"/>
              <a:gd name="connsiteX42" fmla="*/ 2648933 w 12217140"/>
              <a:gd name="connsiteY42" fmla="*/ 1325860 h 1825481"/>
              <a:gd name="connsiteX43" fmla="*/ 2347276 w 12217140"/>
              <a:gd name="connsiteY43" fmla="*/ 1344714 h 1825481"/>
              <a:gd name="connsiteX44" fmla="*/ 2102179 w 12217140"/>
              <a:gd name="connsiteY44" fmla="*/ 1354140 h 1825481"/>
              <a:gd name="connsiteX45" fmla="*/ 1753387 w 12217140"/>
              <a:gd name="connsiteY45" fmla="*/ 1401274 h 1825481"/>
              <a:gd name="connsiteX46" fmla="*/ 1470583 w 12217140"/>
              <a:gd name="connsiteY46" fmla="*/ 1438982 h 1825481"/>
              <a:gd name="connsiteX47" fmla="*/ 1263193 w 12217140"/>
              <a:gd name="connsiteY47" fmla="*/ 1476689 h 1825481"/>
              <a:gd name="connsiteX48" fmla="*/ 1055803 w 12217140"/>
              <a:gd name="connsiteY48" fmla="*/ 1514396 h 1825481"/>
              <a:gd name="connsiteX49" fmla="*/ 801280 w 12217140"/>
              <a:gd name="connsiteY49" fmla="*/ 1580384 h 1825481"/>
              <a:gd name="connsiteX50" fmla="*/ 603317 w 12217140"/>
              <a:gd name="connsiteY50" fmla="*/ 1627518 h 1825481"/>
              <a:gd name="connsiteX51" fmla="*/ 424208 w 12217140"/>
              <a:gd name="connsiteY51" fmla="*/ 1684079 h 1825481"/>
              <a:gd name="connsiteX52" fmla="*/ 160257 w 12217140"/>
              <a:gd name="connsiteY52" fmla="*/ 1768920 h 1825481"/>
              <a:gd name="connsiteX53" fmla="*/ 18855 w 12217140"/>
              <a:gd name="connsiteY53" fmla="*/ 1825481 h 1825481"/>
              <a:gd name="connsiteX54" fmla="*/ 18856 w 12217140"/>
              <a:gd name="connsiteY54" fmla="*/ 820614 h 1825481"/>
              <a:gd name="connsiteX55" fmla="*/ 1 w 12217140"/>
              <a:gd name="connsiteY55" fmla="*/ 6107 h 1825481"/>
              <a:gd name="connsiteX0" fmla="*/ 1 w 12207307"/>
              <a:gd name="connsiteY0" fmla="*/ 30371 h 1825481"/>
              <a:gd name="connsiteX1" fmla="*/ 461510 w 12207307"/>
              <a:gd name="connsiteY1" fmla="*/ 9637 h 1825481"/>
              <a:gd name="connsiteX2" fmla="*/ 2450565 w 12207307"/>
              <a:gd name="connsiteY2" fmla="*/ 74 h 1825481"/>
              <a:gd name="connsiteX3" fmla="*/ 12197880 w 12207307"/>
              <a:gd name="connsiteY3" fmla="*/ 24961 h 1825481"/>
              <a:gd name="connsiteX4" fmla="*/ 12207307 w 12207307"/>
              <a:gd name="connsiteY4" fmla="*/ 1344714 h 1825481"/>
              <a:gd name="connsiteX5" fmla="*/ 11952783 w 12207307"/>
              <a:gd name="connsiteY5" fmla="*/ 1372994 h 1825481"/>
              <a:gd name="connsiteX6" fmla="*/ 11688832 w 12207307"/>
              <a:gd name="connsiteY6" fmla="*/ 1410701 h 1825481"/>
              <a:gd name="connsiteX7" fmla="*/ 11330614 w 12207307"/>
              <a:gd name="connsiteY7" fmla="*/ 1429555 h 1825481"/>
              <a:gd name="connsiteX8" fmla="*/ 11038383 w 12207307"/>
              <a:gd name="connsiteY8" fmla="*/ 1467262 h 1825481"/>
              <a:gd name="connsiteX9" fmla="*/ 10878127 w 12207307"/>
              <a:gd name="connsiteY9" fmla="*/ 1486116 h 1825481"/>
              <a:gd name="connsiteX10" fmla="*/ 10708445 w 12207307"/>
              <a:gd name="connsiteY10" fmla="*/ 1504969 h 1825481"/>
              <a:gd name="connsiteX11" fmla="*/ 10576469 w 12207307"/>
              <a:gd name="connsiteY11" fmla="*/ 1514396 h 1825481"/>
              <a:gd name="connsiteX12" fmla="*/ 10463348 w 12207307"/>
              <a:gd name="connsiteY12" fmla="*/ 1523823 h 1825481"/>
              <a:gd name="connsiteX13" fmla="*/ 10293665 w 12207307"/>
              <a:gd name="connsiteY13" fmla="*/ 1542676 h 1825481"/>
              <a:gd name="connsiteX14" fmla="*/ 10171117 w 12207307"/>
              <a:gd name="connsiteY14" fmla="*/ 1552103 h 1825481"/>
              <a:gd name="connsiteX15" fmla="*/ 10067422 w 12207307"/>
              <a:gd name="connsiteY15" fmla="*/ 1552103 h 1825481"/>
              <a:gd name="connsiteX16" fmla="*/ 9897740 w 12207307"/>
              <a:gd name="connsiteY16" fmla="*/ 1570957 h 1825481"/>
              <a:gd name="connsiteX17" fmla="*/ 9775191 w 12207307"/>
              <a:gd name="connsiteY17" fmla="*/ 1589810 h 1825481"/>
              <a:gd name="connsiteX18" fmla="*/ 9652643 w 12207307"/>
              <a:gd name="connsiteY18" fmla="*/ 1589810 h 1825481"/>
              <a:gd name="connsiteX19" fmla="*/ 9548948 w 12207307"/>
              <a:gd name="connsiteY19" fmla="*/ 1589810 h 1825481"/>
              <a:gd name="connsiteX20" fmla="*/ 9388692 w 12207307"/>
              <a:gd name="connsiteY20" fmla="*/ 1608664 h 1825481"/>
              <a:gd name="connsiteX21" fmla="*/ 9275570 w 12207307"/>
              <a:gd name="connsiteY21" fmla="*/ 1618091 h 1825481"/>
              <a:gd name="connsiteX22" fmla="*/ 8992766 w 12207307"/>
              <a:gd name="connsiteY22" fmla="*/ 1646371 h 1825481"/>
              <a:gd name="connsiteX23" fmla="*/ 8804230 w 12207307"/>
              <a:gd name="connsiteY23" fmla="*/ 1655798 h 1825481"/>
              <a:gd name="connsiteX24" fmla="*/ 8662828 w 12207307"/>
              <a:gd name="connsiteY24" fmla="*/ 1665225 h 1825481"/>
              <a:gd name="connsiteX25" fmla="*/ 8436585 w 12207307"/>
              <a:gd name="connsiteY25" fmla="*/ 1674652 h 1825481"/>
              <a:gd name="connsiteX26" fmla="*/ 8266902 w 12207307"/>
              <a:gd name="connsiteY26" fmla="*/ 1684079 h 1825481"/>
              <a:gd name="connsiteX27" fmla="*/ 8021806 w 12207307"/>
              <a:gd name="connsiteY27" fmla="*/ 1702932 h 1825481"/>
              <a:gd name="connsiteX28" fmla="*/ 7814416 w 12207307"/>
              <a:gd name="connsiteY28" fmla="*/ 1712359 h 1825481"/>
              <a:gd name="connsiteX29" fmla="*/ 7625880 w 12207307"/>
              <a:gd name="connsiteY29" fmla="*/ 1712359 h 1825481"/>
              <a:gd name="connsiteX30" fmla="*/ 7399636 w 12207307"/>
              <a:gd name="connsiteY30" fmla="*/ 1721786 h 1825481"/>
              <a:gd name="connsiteX31" fmla="*/ 7135686 w 12207307"/>
              <a:gd name="connsiteY31" fmla="*/ 1721786 h 1825481"/>
              <a:gd name="connsiteX32" fmla="*/ 6796321 w 12207307"/>
              <a:gd name="connsiteY32" fmla="*/ 1712359 h 1825481"/>
              <a:gd name="connsiteX33" fmla="*/ 6334408 w 12207307"/>
              <a:gd name="connsiteY33" fmla="*/ 1684079 h 1825481"/>
              <a:gd name="connsiteX34" fmla="*/ 5863067 w 12207307"/>
              <a:gd name="connsiteY34" fmla="*/ 1655798 h 1825481"/>
              <a:gd name="connsiteX35" fmla="*/ 5410581 w 12207307"/>
              <a:gd name="connsiteY35" fmla="*/ 1599237 h 1825481"/>
              <a:gd name="connsiteX36" fmla="*/ 4976948 w 12207307"/>
              <a:gd name="connsiteY36" fmla="*/ 1542676 h 1825481"/>
              <a:gd name="connsiteX37" fmla="*/ 4411340 w 12207307"/>
              <a:gd name="connsiteY37" fmla="*/ 1476689 h 1825481"/>
              <a:gd name="connsiteX38" fmla="*/ 3974566 w 12207307"/>
              <a:gd name="connsiteY38" fmla="*/ 1440568 h 1825481"/>
              <a:gd name="connsiteX39" fmla="*/ 3610061 w 12207307"/>
              <a:gd name="connsiteY39" fmla="*/ 1401275 h 1825481"/>
              <a:gd name="connsiteX40" fmla="*/ 3286408 w 12207307"/>
              <a:gd name="connsiteY40" fmla="*/ 1355727 h 1825481"/>
              <a:gd name="connsiteX41" fmla="*/ 2987892 w 12207307"/>
              <a:gd name="connsiteY41" fmla="*/ 1335287 h 1825481"/>
              <a:gd name="connsiteX42" fmla="*/ 2639100 w 12207307"/>
              <a:gd name="connsiteY42" fmla="*/ 1325860 h 1825481"/>
              <a:gd name="connsiteX43" fmla="*/ 2337443 w 12207307"/>
              <a:gd name="connsiteY43" fmla="*/ 1344714 h 1825481"/>
              <a:gd name="connsiteX44" fmla="*/ 2092346 w 12207307"/>
              <a:gd name="connsiteY44" fmla="*/ 1354140 h 1825481"/>
              <a:gd name="connsiteX45" fmla="*/ 1743554 w 12207307"/>
              <a:gd name="connsiteY45" fmla="*/ 1401274 h 1825481"/>
              <a:gd name="connsiteX46" fmla="*/ 1460750 w 12207307"/>
              <a:gd name="connsiteY46" fmla="*/ 1438982 h 1825481"/>
              <a:gd name="connsiteX47" fmla="*/ 1253360 w 12207307"/>
              <a:gd name="connsiteY47" fmla="*/ 1476689 h 1825481"/>
              <a:gd name="connsiteX48" fmla="*/ 1045970 w 12207307"/>
              <a:gd name="connsiteY48" fmla="*/ 1514396 h 1825481"/>
              <a:gd name="connsiteX49" fmla="*/ 791447 w 12207307"/>
              <a:gd name="connsiteY49" fmla="*/ 1580384 h 1825481"/>
              <a:gd name="connsiteX50" fmla="*/ 593484 w 12207307"/>
              <a:gd name="connsiteY50" fmla="*/ 1627518 h 1825481"/>
              <a:gd name="connsiteX51" fmla="*/ 414375 w 12207307"/>
              <a:gd name="connsiteY51" fmla="*/ 1684079 h 1825481"/>
              <a:gd name="connsiteX52" fmla="*/ 150424 w 12207307"/>
              <a:gd name="connsiteY52" fmla="*/ 1768920 h 1825481"/>
              <a:gd name="connsiteX53" fmla="*/ 9022 w 12207307"/>
              <a:gd name="connsiteY53" fmla="*/ 1825481 h 1825481"/>
              <a:gd name="connsiteX54" fmla="*/ 9023 w 12207307"/>
              <a:gd name="connsiteY54" fmla="*/ 820614 h 1825481"/>
              <a:gd name="connsiteX55" fmla="*/ 1 w 12207307"/>
              <a:gd name="connsiteY55" fmla="*/ 30371 h 1825481"/>
              <a:gd name="connsiteX0" fmla="*/ 5748 w 12206704"/>
              <a:gd name="connsiteY0" fmla="*/ 19924 h 1825481"/>
              <a:gd name="connsiteX1" fmla="*/ 460907 w 12206704"/>
              <a:gd name="connsiteY1" fmla="*/ 9637 h 1825481"/>
              <a:gd name="connsiteX2" fmla="*/ 2449962 w 12206704"/>
              <a:gd name="connsiteY2" fmla="*/ 74 h 1825481"/>
              <a:gd name="connsiteX3" fmla="*/ 12197277 w 12206704"/>
              <a:gd name="connsiteY3" fmla="*/ 24961 h 1825481"/>
              <a:gd name="connsiteX4" fmla="*/ 12206704 w 12206704"/>
              <a:gd name="connsiteY4" fmla="*/ 1344714 h 1825481"/>
              <a:gd name="connsiteX5" fmla="*/ 11952180 w 12206704"/>
              <a:gd name="connsiteY5" fmla="*/ 1372994 h 1825481"/>
              <a:gd name="connsiteX6" fmla="*/ 11688229 w 12206704"/>
              <a:gd name="connsiteY6" fmla="*/ 1410701 h 1825481"/>
              <a:gd name="connsiteX7" fmla="*/ 11330011 w 12206704"/>
              <a:gd name="connsiteY7" fmla="*/ 1429555 h 1825481"/>
              <a:gd name="connsiteX8" fmla="*/ 11037780 w 12206704"/>
              <a:gd name="connsiteY8" fmla="*/ 1467262 h 1825481"/>
              <a:gd name="connsiteX9" fmla="*/ 10877524 w 12206704"/>
              <a:gd name="connsiteY9" fmla="*/ 1486116 h 1825481"/>
              <a:gd name="connsiteX10" fmla="*/ 10707842 w 12206704"/>
              <a:gd name="connsiteY10" fmla="*/ 1504969 h 1825481"/>
              <a:gd name="connsiteX11" fmla="*/ 10575866 w 12206704"/>
              <a:gd name="connsiteY11" fmla="*/ 1514396 h 1825481"/>
              <a:gd name="connsiteX12" fmla="*/ 10462745 w 12206704"/>
              <a:gd name="connsiteY12" fmla="*/ 1523823 h 1825481"/>
              <a:gd name="connsiteX13" fmla="*/ 10293062 w 12206704"/>
              <a:gd name="connsiteY13" fmla="*/ 1542676 h 1825481"/>
              <a:gd name="connsiteX14" fmla="*/ 10170514 w 12206704"/>
              <a:gd name="connsiteY14" fmla="*/ 1552103 h 1825481"/>
              <a:gd name="connsiteX15" fmla="*/ 10066819 w 12206704"/>
              <a:gd name="connsiteY15" fmla="*/ 1552103 h 1825481"/>
              <a:gd name="connsiteX16" fmla="*/ 9897137 w 12206704"/>
              <a:gd name="connsiteY16" fmla="*/ 1570957 h 1825481"/>
              <a:gd name="connsiteX17" fmla="*/ 9774588 w 12206704"/>
              <a:gd name="connsiteY17" fmla="*/ 1589810 h 1825481"/>
              <a:gd name="connsiteX18" fmla="*/ 9652040 w 12206704"/>
              <a:gd name="connsiteY18" fmla="*/ 1589810 h 1825481"/>
              <a:gd name="connsiteX19" fmla="*/ 9548345 w 12206704"/>
              <a:gd name="connsiteY19" fmla="*/ 1589810 h 1825481"/>
              <a:gd name="connsiteX20" fmla="*/ 9388089 w 12206704"/>
              <a:gd name="connsiteY20" fmla="*/ 1608664 h 1825481"/>
              <a:gd name="connsiteX21" fmla="*/ 9274967 w 12206704"/>
              <a:gd name="connsiteY21" fmla="*/ 1618091 h 1825481"/>
              <a:gd name="connsiteX22" fmla="*/ 8992163 w 12206704"/>
              <a:gd name="connsiteY22" fmla="*/ 1646371 h 1825481"/>
              <a:gd name="connsiteX23" fmla="*/ 8803627 w 12206704"/>
              <a:gd name="connsiteY23" fmla="*/ 1655798 h 1825481"/>
              <a:gd name="connsiteX24" fmla="*/ 8662225 w 12206704"/>
              <a:gd name="connsiteY24" fmla="*/ 1665225 h 1825481"/>
              <a:gd name="connsiteX25" fmla="*/ 8435982 w 12206704"/>
              <a:gd name="connsiteY25" fmla="*/ 1674652 h 1825481"/>
              <a:gd name="connsiteX26" fmla="*/ 8266299 w 12206704"/>
              <a:gd name="connsiteY26" fmla="*/ 1684079 h 1825481"/>
              <a:gd name="connsiteX27" fmla="*/ 8021203 w 12206704"/>
              <a:gd name="connsiteY27" fmla="*/ 1702932 h 1825481"/>
              <a:gd name="connsiteX28" fmla="*/ 7813813 w 12206704"/>
              <a:gd name="connsiteY28" fmla="*/ 1712359 h 1825481"/>
              <a:gd name="connsiteX29" fmla="*/ 7625277 w 12206704"/>
              <a:gd name="connsiteY29" fmla="*/ 1712359 h 1825481"/>
              <a:gd name="connsiteX30" fmla="*/ 7399033 w 12206704"/>
              <a:gd name="connsiteY30" fmla="*/ 1721786 h 1825481"/>
              <a:gd name="connsiteX31" fmla="*/ 7135083 w 12206704"/>
              <a:gd name="connsiteY31" fmla="*/ 1721786 h 1825481"/>
              <a:gd name="connsiteX32" fmla="*/ 6795718 w 12206704"/>
              <a:gd name="connsiteY32" fmla="*/ 1712359 h 1825481"/>
              <a:gd name="connsiteX33" fmla="*/ 6333805 w 12206704"/>
              <a:gd name="connsiteY33" fmla="*/ 1684079 h 1825481"/>
              <a:gd name="connsiteX34" fmla="*/ 5862464 w 12206704"/>
              <a:gd name="connsiteY34" fmla="*/ 1655798 h 1825481"/>
              <a:gd name="connsiteX35" fmla="*/ 5409978 w 12206704"/>
              <a:gd name="connsiteY35" fmla="*/ 1599237 h 1825481"/>
              <a:gd name="connsiteX36" fmla="*/ 4976345 w 12206704"/>
              <a:gd name="connsiteY36" fmla="*/ 1542676 h 1825481"/>
              <a:gd name="connsiteX37" fmla="*/ 4410737 w 12206704"/>
              <a:gd name="connsiteY37" fmla="*/ 1476689 h 1825481"/>
              <a:gd name="connsiteX38" fmla="*/ 3973963 w 12206704"/>
              <a:gd name="connsiteY38" fmla="*/ 1440568 h 1825481"/>
              <a:gd name="connsiteX39" fmla="*/ 3609458 w 12206704"/>
              <a:gd name="connsiteY39" fmla="*/ 1401275 h 1825481"/>
              <a:gd name="connsiteX40" fmla="*/ 3285805 w 12206704"/>
              <a:gd name="connsiteY40" fmla="*/ 1355727 h 1825481"/>
              <a:gd name="connsiteX41" fmla="*/ 2987289 w 12206704"/>
              <a:gd name="connsiteY41" fmla="*/ 1335287 h 1825481"/>
              <a:gd name="connsiteX42" fmla="*/ 2638497 w 12206704"/>
              <a:gd name="connsiteY42" fmla="*/ 1325860 h 1825481"/>
              <a:gd name="connsiteX43" fmla="*/ 2336840 w 12206704"/>
              <a:gd name="connsiteY43" fmla="*/ 1344714 h 1825481"/>
              <a:gd name="connsiteX44" fmla="*/ 2091743 w 12206704"/>
              <a:gd name="connsiteY44" fmla="*/ 1354140 h 1825481"/>
              <a:gd name="connsiteX45" fmla="*/ 1742951 w 12206704"/>
              <a:gd name="connsiteY45" fmla="*/ 1401274 h 1825481"/>
              <a:gd name="connsiteX46" fmla="*/ 1460147 w 12206704"/>
              <a:gd name="connsiteY46" fmla="*/ 1438982 h 1825481"/>
              <a:gd name="connsiteX47" fmla="*/ 1252757 w 12206704"/>
              <a:gd name="connsiteY47" fmla="*/ 1476689 h 1825481"/>
              <a:gd name="connsiteX48" fmla="*/ 1045367 w 12206704"/>
              <a:gd name="connsiteY48" fmla="*/ 1514396 h 1825481"/>
              <a:gd name="connsiteX49" fmla="*/ 790844 w 12206704"/>
              <a:gd name="connsiteY49" fmla="*/ 1580384 h 1825481"/>
              <a:gd name="connsiteX50" fmla="*/ 592881 w 12206704"/>
              <a:gd name="connsiteY50" fmla="*/ 1627518 h 1825481"/>
              <a:gd name="connsiteX51" fmla="*/ 413772 w 12206704"/>
              <a:gd name="connsiteY51" fmla="*/ 1684079 h 1825481"/>
              <a:gd name="connsiteX52" fmla="*/ 149821 w 12206704"/>
              <a:gd name="connsiteY52" fmla="*/ 1768920 h 1825481"/>
              <a:gd name="connsiteX53" fmla="*/ 8419 w 12206704"/>
              <a:gd name="connsiteY53" fmla="*/ 1825481 h 1825481"/>
              <a:gd name="connsiteX54" fmla="*/ 8420 w 12206704"/>
              <a:gd name="connsiteY54" fmla="*/ 820614 h 1825481"/>
              <a:gd name="connsiteX55" fmla="*/ 5748 w 12206704"/>
              <a:gd name="connsiteY55" fmla="*/ 19924 h 1825481"/>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3569 h 1859126"/>
              <a:gd name="connsiteX1" fmla="*/ 490100 w 12232722"/>
              <a:gd name="connsiteY1" fmla="*/ 61565 h 1859126"/>
              <a:gd name="connsiteX2" fmla="*/ 2475980 w 12232722"/>
              <a:gd name="connsiteY2" fmla="*/ 33719 h 1859126"/>
              <a:gd name="connsiteX3" fmla="*/ 12223295 w 12232722"/>
              <a:gd name="connsiteY3" fmla="*/ 58606 h 1859126"/>
              <a:gd name="connsiteX4" fmla="*/ 12232722 w 12232722"/>
              <a:gd name="connsiteY4" fmla="*/ 1378359 h 1859126"/>
              <a:gd name="connsiteX5" fmla="*/ 11978198 w 12232722"/>
              <a:gd name="connsiteY5" fmla="*/ 1406639 h 1859126"/>
              <a:gd name="connsiteX6" fmla="*/ 11714247 w 12232722"/>
              <a:gd name="connsiteY6" fmla="*/ 1444346 h 1859126"/>
              <a:gd name="connsiteX7" fmla="*/ 11356029 w 12232722"/>
              <a:gd name="connsiteY7" fmla="*/ 1463200 h 1859126"/>
              <a:gd name="connsiteX8" fmla="*/ 11063798 w 12232722"/>
              <a:gd name="connsiteY8" fmla="*/ 1500907 h 1859126"/>
              <a:gd name="connsiteX9" fmla="*/ 10903542 w 12232722"/>
              <a:gd name="connsiteY9" fmla="*/ 1519761 h 1859126"/>
              <a:gd name="connsiteX10" fmla="*/ 10733860 w 12232722"/>
              <a:gd name="connsiteY10" fmla="*/ 1538614 h 1859126"/>
              <a:gd name="connsiteX11" fmla="*/ 10601884 w 12232722"/>
              <a:gd name="connsiteY11" fmla="*/ 1548041 h 1859126"/>
              <a:gd name="connsiteX12" fmla="*/ 10488763 w 12232722"/>
              <a:gd name="connsiteY12" fmla="*/ 1557468 h 1859126"/>
              <a:gd name="connsiteX13" fmla="*/ 10319080 w 12232722"/>
              <a:gd name="connsiteY13" fmla="*/ 1576321 h 1859126"/>
              <a:gd name="connsiteX14" fmla="*/ 10196532 w 12232722"/>
              <a:gd name="connsiteY14" fmla="*/ 1585748 h 1859126"/>
              <a:gd name="connsiteX15" fmla="*/ 10092837 w 12232722"/>
              <a:gd name="connsiteY15" fmla="*/ 1585748 h 1859126"/>
              <a:gd name="connsiteX16" fmla="*/ 9923155 w 12232722"/>
              <a:gd name="connsiteY16" fmla="*/ 1604602 h 1859126"/>
              <a:gd name="connsiteX17" fmla="*/ 9800606 w 12232722"/>
              <a:gd name="connsiteY17" fmla="*/ 1623455 h 1859126"/>
              <a:gd name="connsiteX18" fmla="*/ 9678058 w 12232722"/>
              <a:gd name="connsiteY18" fmla="*/ 1623455 h 1859126"/>
              <a:gd name="connsiteX19" fmla="*/ 9574363 w 12232722"/>
              <a:gd name="connsiteY19" fmla="*/ 1623455 h 1859126"/>
              <a:gd name="connsiteX20" fmla="*/ 9414107 w 12232722"/>
              <a:gd name="connsiteY20" fmla="*/ 1642309 h 1859126"/>
              <a:gd name="connsiteX21" fmla="*/ 9300985 w 12232722"/>
              <a:gd name="connsiteY21" fmla="*/ 1651736 h 1859126"/>
              <a:gd name="connsiteX22" fmla="*/ 9018181 w 12232722"/>
              <a:gd name="connsiteY22" fmla="*/ 1680016 h 1859126"/>
              <a:gd name="connsiteX23" fmla="*/ 8829645 w 12232722"/>
              <a:gd name="connsiteY23" fmla="*/ 1689443 h 1859126"/>
              <a:gd name="connsiteX24" fmla="*/ 8688243 w 12232722"/>
              <a:gd name="connsiteY24" fmla="*/ 1698870 h 1859126"/>
              <a:gd name="connsiteX25" fmla="*/ 8462000 w 12232722"/>
              <a:gd name="connsiteY25" fmla="*/ 1708297 h 1859126"/>
              <a:gd name="connsiteX26" fmla="*/ 8292317 w 12232722"/>
              <a:gd name="connsiteY26" fmla="*/ 1717724 h 1859126"/>
              <a:gd name="connsiteX27" fmla="*/ 8047221 w 12232722"/>
              <a:gd name="connsiteY27" fmla="*/ 1736577 h 1859126"/>
              <a:gd name="connsiteX28" fmla="*/ 7839831 w 12232722"/>
              <a:gd name="connsiteY28" fmla="*/ 1746004 h 1859126"/>
              <a:gd name="connsiteX29" fmla="*/ 7651295 w 12232722"/>
              <a:gd name="connsiteY29" fmla="*/ 1746004 h 1859126"/>
              <a:gd name="connsiteX30" fmla="*/ 7425051 w 12232722"/>
              <a:gd name="connsiteY30" fmla="*/ 1755431 h 1859126"/>
              <a:gd name="connsiteX31" fmla="*/ 7161101 w 12232722"/>
              <a:gd name="connsiteY31" fmla="*/ 1755431 h 1859126"/>
              <a:gd name="connsiteX32" fmla="*/ 6821736 w 12232722"/>
              <a:gd name="connsiteY32" fmla="*/ 1746004 h 1859126"/>
              <a:gd name="connsiteX33" fmla="*/ 6359823 w 12232722"/>
              <a:gd name="connsiteY33" fmla="*/ 1717724 h 1859126"/>
              <a:gd name="connsiteX34" fmla="*/ 5888482 w 12232722"/>
              <a:gd name="connsiteY34" fmla="*/ 1689443 h 1859126"/>
              <a:gd name="connsiteX35" fmla="*/ 5435996 w 12232722"/>
              <a:gd name="connsiteY35" fmla="*/ 1632882 h 1859126"/>
              <a:gd name="connsiteX36" fmla="*/ 5002363 w 12232722"/>
              <a:gd name="connsiteY36" fmla="*/ 1576321 h 1859126"/>
              <a:gd name="connsiteX37" fmla="*/ 4436755 w 12232722"/>
              <a:gd name="connsiteY37" fmla="*/ 1510334 h 1859126"/>
              <a:gd name="connsiteX38" fmla="*/ 3999981 w 12232722"/>
              <a:gd name="connsiteY38" fmla="*/ 1474213 h 1859126"/>
              <a:gd name="connsiteX39" fmla="*/ 3635476 w 12232722"/>
              <a:gd name="connsiteY39" fmla="*/ 1434920 h 1859126"/>
              <a:gd name="connsiteX40" fmla="*/ 3311823 w 12232722"/>
              <a:gd name="connsiteY40" fmla="*/ 1389372 h 1859126"/>
              <a:gd name="connsiteX41" fmla="*/ 3013307 w 12232722"/>
              <a:gd name="connsiteY41" fmla="*/ 1368932 h 1859126"/>
              <a:gd name="connsiteX42" fmla="*/ 2664515 w 12232722"/>
              <a:gd name="connsiteY42" fmla="*/ 1359505 h 1859126"/>
              <a:gd name="connsiteX43" fmla="*/ 2362858 w 12232722"/>
              <a:gd name="connsiteY43" fmla="*/ 1378359 h 1859126"/>
              <a:gd name="connsiteX44" fmla="*/ 2117761 w 12232722"/>
              <a:gd name="connsiteY44" fmla="*/ 1387785 h 1859126"/>
              <a:gd name="connsiteX45" fmla="*/ 1768969 w 12232722"/>
              <a:gd name="connsiteY45" fmla="*/ 1434919 h 1859126"/>
              <a:gd name="connsiteX46" fmla="*/ 1486165 w 12232722"/>
              <a:gd name="connsiteY46" fmla="*/ 1472627 h 1859126"/>
              <a:gd name="connsiteX47" fmla="*/ 1278775 w 12232722"/>
              <a:gd name="connsiteY47" fmla="*/ 1510334 h 1859126"/>
              <a:gd name="connsiteX48" fmla="*/ 1071385 w 12232722"/>
              <a:gd name="connsiteY48" fmla="*/ 1548041 h 1859126"/>
              <a:gd name="connsiteX49" fmla="*/ 816862 w 12232722"/>
              <a:gd name="connsiteY49" fmla="*/ 1614029 h 1859126"/>
              <a:gd name="connsiteX50" fmla="*/ 618899 w 12232722"/>
              <a:gd name="connsiteY50" fmla="*/ 1661163 h 1859126"/>
              <a:gd name="connsiteX51" fmla="*/ 439790 w 12232722"/>
              <a:gd name="connsiteY51" fmla="*/ 1717724 h 1859126"/>
              <a:gd name="connsiteX52" fmla="*/ 175839 w 12232722"/>
              <a:gd name="connsiteY52" fmla="*/ 1802565 h 1859126"/>
              <a:gd name="connsiteX53" fmla="*/ 34437 w 12232722"/>
              <a:gd name="connsiteY53" fmla="*/ 1859126 h 1859126"/>
              <a:gd name="connsiteX54" fmla="*/ 34438 w 12232722"/>
              <a:gd name="connsiteY54" fmla="*/ 854259 h 1859126"/>
              <a:gd name="connsiteX55" fmla="*/ 31766 w 12232722"/>
              <a:gd name="connsiteY55" fmla="*/ 53569 h 1859126"/>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5123 h 1860680"/>
              <a:gd name="connsiteX1" fmla="*/ 490100 w 12232722"/>
              <a:gd name="connsiteY1" fmla="*/ 57895 h 1860680"/>
              <a:gd name="connsiteX2" fmla="*/ 2463280 w 12232722"/>
              <a:gd name="connsiteY2" fmla="*/ 48332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6413 w 12207369"/>
              <a:gd name="connsiteY0" fmla="*/ 6865 h 1812422"/>
              <a:gd name="connsiteX1" fmla="*/ 464747 w 12207369"/>
              <a:gd name="connsiteY1" fmla="*/ 9637 h 1812422"/>
              <a:gd name="connsiteX2" fmla="*/ 2437927 w 12207369"/>
              <a:gd name="connsiteY2" fmla="*/ 74 h 1812422"/>
              <a:gd name="connsiteX3" fmla="*/ 12197942 w 12207369"/>
              <a:gd name="connsiteY3" fmla="*/ 11902 h 1812422"/>
              <a:gd name="connsiteX4" fmla="*/ 12207369 w 12207369"/>
              <a:gd name="connsiteY4" fmla="*/ 1331655 h 1812422"/>
              <a:gd name="connsiteX5" fmla="*/ 11952845 w 12207369"/>
              <a:gd name="connsiteY5" fmla="*/ 1359935 h 1812422"/>
              <a:gd name="connsiteX6" fmla="*/ 11688894 w 12207369"/>
              <a:gd name="connsiteY6" fmla="*/ 1397642 h 1812422"/>
              <a:gd name="connsiteX7" fmla="*/ 11330676 w 12207369"/>
              <a:gd name="connsiteY7" fmla="*/ 1416496 h 1812422"/>
              <a:gd name="connsiteX8" fmla="*/ 11038445 w 12207369"/>
              <a:gd name="connsiteY8" fmla="*/ 1454203 h 1812422"/>
              <a:gd name="connsiteX9" fmla="*/ 10878189 w 12207369"/>
              <a:gd name="connsiteY9" fmla="*/ 1473057 h 1812422"/>
              <a:gd name="connsiteX10" fmla="*/ 10708507 w 12207369"/>
              <a:gd name="connsiteY10" fmla="*/ 1491910 h 1812422"/>
              <a:gd name="connsiteX11" fmla="*/ 10576531 w 12207369"/>
              <a:gd name="connsiteY11" fmla="*/ 1501337 h 1812422"/>
              <a:gd name="connsiteX12" fmla="*/ 10463410 w 12207369"/>
              <a:gd name="connsiteY12" fmla="*/ 1510764 h 1812422"/>
              <a:gd name="connsiteX13" fmla="*/ 10293727 w 12207369"/>
              <a:gd name="connsiteY13" fmla="*/ 1529617 h 1812422"/>
              <a:gd name="connsiteX14" fmla="*/ 10171179 w 12207369"/>
              <a:gd name="connsiteY14" fmla="*/ 1539044 h 1812422"/>
              <a:gd name="connsiteX15" fmla="*/ 10067484 w 12207369"/>
              <a:gd name="connsiteY15" fmla="*/ 1539044 h 1812422"/>
              <a:gd name="connsiteX16" fmla="*/ 9897802 w 12207369"/>
              <a:gd name="connsiteY16" fmla="*/ 1557898 h 1812422"/>
              <a:gd name="connsiteX17" fmla="*/ 9775253 w 12207369"/>
              <a:gd name="connsiteY17" fmla="*/ 1576751 h 1812422"/>
              <a:gd name="connsiteX18" fmla="*/ 9652705 w 12207369"/>
              <a:gd name="connsiteY18" fmla="*/ 1576751 h 1812422"/>
              <a:gd name="connsiteX19" fmla="*/ 9549010 w 12207369"/>
              <a:gd name="connsiteY19" fmla="*/ 1576751 h 1812422"/>
              <a:gd name="connsiteX20" fmla="*/ 9388754 w 12207369"/>
              <a:gd name="connsiteY20" fmla="*/ 1595605 h 1812422"/>
              <a:gd name="connsiteX21" fmla="*/ 9275632 w 12207369"/>
              <a:gd name="connsiteY21" fmla="*/ 1605032 h 1812422"/>
              <a:gd name="connsiteX22" fmla="*/ 8992828 w 12207369"/>
              <a:gd name="connsiteY22" fmla="*/ 1633312 h 1812422"/>
              <a:gd name="connsiteX23" fmla="*/ 8804292 w 12207369"/>
              <a:gd name="connsiteY23" fmla="*/ 1642739 h 1812422"/>
              <a:gd name="connsiteX24" fmla="*/ 8662890 w 12207369"/>
              <a:gd name="connsiteY24" fmla="*/ 1652166 h 1812422"/>
              <a:gd name="connsiteX25" fmla="*/ 8436647 w 12207369"/>
              <a:gd name="connsiteY25" fmla="*/ 1661593 h 1812422"/>
              <a:gd name="connsiteX26" fmla="*/ 8266964 w 12207369"/>
              <a:gd name="connsiteY26" fmla="*/ 1671020 h 1812422"/>
              <a:gd name="connsiteX27" fmla="*/ 8021868 w 12207369"/>
              <a:gd name="connsiteY27" fmla="*/ 1689873 h 1812422"/>
              <a:gd name="connsiteX28" fmla="*/ 7814478 w 12207369"/>
              <a:gd name="connsiteY28" fmla="*/ 1699300 h 1812422"/>
              <a:gd name="connsiteX29" fmla="*/ 7625942 w 12207369"/>
              <a:gd name="connsiteY29" fmla="*/ 1699300 h 1812422"/>
              <a:gd name="connsiteX30" fmla="*/ 7399698 w 12207369"/>
              <a:gd name="connsiteY30" fmla="*/ 1708727 h 1812422"/>
              <a:gd name="connsiteX31" fmla="*/ 7135748 w 12207369"/>
              <a:gd name="connsiteY31" fmla="*/ 1708727 h 1812422"/>
              <a:gd name="connsiteX32" fmla="*/ 6796383 w 12207369"/>
              <a:gd name="connsiteY32" fmla="*/ 1699300 h 1812422"/>
              <a:gd name="connsiteX33" fmla="*/ 6334470 w 12207369"/>
              <a:gd name="connsiteY33" fmla="*/ 1671020 h 1812422"/>
              <a:gd name="connsiteX34" fmla="*/ 5863129 w 12207369"/>
              <a:gd name="connsiteY34" fmla="*/ 1642739 h 1812422"/>
              <a:gd name="connsiteX35" fmla="*/ 5410643 w 12207369"/>
              <a:gd name="connsiteY35" fmla="*/ 1586178 h 1812422"/>
              <a:gd name="connsiteX36" fmla="*/ 4977010 w 12207369"/>
              <a:gd name="connsiteY36" fmla="*/ 1529617 h 1812422"/>
              <a:gd name="connsiteX37" fmla="*/ 4411402 w 12207369"/>
              <a:gd name="connsiteY37" fmla="*/ 1463630 h 1812422"/>
              <a:gd name="connsiteX38" fmla="*/ 3974628 w 12207369"/>
              <a:gd name="connsiteY38" fmla="*/ 1427509 h 1812422"/>
              <a:gd name="connsiteX39" fmla="*/ 3610123 w 12207369"/>
              <a:gd name="connsiteY39" fmla="*/ 1388216 h 1812422"/>
              <a:gd name="connsiteX40" fmla="*/ 3286470 w 12207369"/>
              <a:gd name="connsiteY40" fmla="*/ 1342668 h 1812422"/>
              <a:gd name="connsiteX41" fmla="*/ 2987954 w 12207369"/>
              <a:gd name="connsiteY41" fmla="*/ 1322228 h 1812422"/>
              <a:gd name="connsiteX42" fmla="*/ 2639162 w 12207369"/>
              <a:gd name="connsiteY42" fmla="*/ 1312801 h 1812422"/>
              <a:gd name="connsiteX43" fmla="*/ 2337505 w 12207369"/>
              <a:gd name="connsiteY43" fmla="*/ 1331655 h 1812422"/>
              <a:gd name="connsiteX44" fmla="*/ 2092408 w 12207369"/>
              <a:gd name="connsiteY44" fmla="*/ 1341081 h 1812422"/>
              <a:gd name="connsiteX45" fmla="*/ 1743616 w 12207369"/>
              <a:gd name="connsiteY45" fmla="*/ 1388215 h 1812422"/>
              <a:gd name="connsiteX46" fmla="*/ 1460812 w 12207369"/>
              <a:gd name="connsiteY46" fmla="*/ 1425923 h 1812422"/>
              <a:gd name="connsiteX47" fmla="*/ 1253422 w 12207369"/>
              <a:gd name="connsiteY47" fmla="*/ 1463630 h 1812422"/>
              <a:gd name="connsiteX48" fmla="*/ 1046032 w 12207369"/>
              <a:gd name="connsiteY48" fmla="*/ 1501337 h 1812422"/>
              <a:gd name="connsiteX49" fmla="*/ 791509 w 12207369"/>
              <a:gd name="connsiteY49" fmla="*/ 1567325 h 1812422"/>
              <a:gd name="connsiteX50" fmla="*/ 593546 w 12207369"/>
              <a:gd name="connsiteY50" fmla="*/ 1614459 h 1812422"/>
              <a:gd name="connsiteX51" fmla="*/ 414437 w 12207369"/>
              <a:gd name="connsiteY51" fmla="*/ 1671020 h 1812422"/>
              <a:gd name="connsiteX52" fmla="*/ 150486 w 12207369"/>
              <a:gd name="connsiteY52" fmla="*/ 1755861 h 1812422"/>
              <a:gd name="connsiteX53" fmla="*/ 9084 w 12207369"/>
              <a:gd name="connsiteY53" fmla="*/ 1812422 h 1812422"/>
              <a:gd name="connsiteX54" fmla="*/ 9085 w 12207369"/>
              <a:gd name="connsiteY54" fmla="*/ 807555 h 1812422"/>
              <a:gd name="connsiteX55" fmla="*/ 6413 w 12207369"/>
              <a:gd name="connsiteY55" fmla="*/ 6865 h 1812422"/>
              <a:gd name="connsiteX0" fmla="*/ 7162 w 12208118"/>
              <a:gd name="connsiteY0" fmla="*/ 6865 h 1812422"/>
              <a:gd name="connsiteX1" fmla="*/ 465496 w 12208118"/>
              <a:gd name="connsiteY1" fmla="*/ 9637 h 1812422"/>
              <a:gd name="connsiteX2" fmla="*/ 2438676 w 12208118"/>
              <a:gd name="connsiteY2" fmla="*/ 74 h 1812422"/>
              <a:gd name="connsiteX3" fmla="*/ 12198691 w 12208118"/>
              <a:gd name="connsiteY3" fmla="*/ 11902 h 1812422"/>
              <a:gd name="connsiteX4" fmla="*/ 12208118 w 12208118"/>
              <a:gd name="connsiteY4" fmla="*/ 1331655 h 1812422"/>
              <a:gd name="connsiteX5" fmla="*/ 11953594 w 12208118"/>
              <a:gd name="connsiteY5" fmla="*/ 1359935 h 1812422"/>
              <a:gd name="connsiteX6" fmla="*/ 11689643 w 12208118"/>
              <a:gd name="connsiteY6" fmla="*/ 1397642 h 1812422"/>
              <a:gd name="connsiteX7" fmla="*/ 11331425 w 12208118"/>
              <a:gd name="connsiteY7" fmla="*/ 1416496 h 1812422"/>
              <a:gd name="connsiteX8" fmla="*/ 11039194 w 12208118"/>
              <a:gd name="connsiteY8" fmla="*/ 1454203 h 1812422"/>
              <a:gd name="connsiteX9" fmla="*/ 10878938 w 12208118"/>
              <a:gd name="connsiteY9" fmla="*/ 1473057 h 1812422"/>
              <a:gd name="connsiteX10" fmla="*/ 10709256 w 12208118"/>
              <a:gd name="connsiteY10" fmla="*/ 1491910 h 1812422"/>
              <a:gd name="connsiteX11" fmla="*/ 10577280 w 12208118"/>
              <a:gd name="connsiteY11" fmla="*/ 1501337 h 1812422"/>
              <a:gd name="connsiteX12" fmla="*/ 10464159 w 12208118"/>
              <a:gd name="connsiteY12" fmla="*/ 1510764 h 1812422"/>
              <a:gd name="connsiteX13" fmla="*/ 10294476 w 12208118"/>
              <a:gd name="connsiteY13" fmla="*/ 1529617 h 1812422"/>
              <a:gd name="connsiteX14" fmla="*/ 10171928 w 12208118"/>
              <a:gd name="connsiteY14" fmla="*/ 1539044 h 1812422"/>
              <a:gd name="connsiteX15" fmla="*/ 10068233 w 12208118"/>
              <a:gd name="connsiteY15" fmla="*/ 1539044 h 1812422"/>
              <a:gd name="connsiteX16" fmla="*/ 9898551 w 12208118"/>
              <a:gd name="connsiteY16" fmla="*/ 1557898 h 1812422"/>
              <a:gd name="connsiteX17" fmla="*/ 9776002 w 12208118"/>
              <a:gd name="connsiteY17" fmla="*/ 1576751 h 1812422"/>
              <a:gd name="connsiteX18" fmla="*/ 9653454 w 12208118"/>
              <a:gd name="connsiteY18" fmla="*/ 1576751 h 1812422"/>
              <a:gd name="connsiteX19" fmla="*/ 9549759 w 12208118"/>
              <a:gd name="connsiteY19" fmla="*/ 1576751 h 1812422"/>
              <a:gd name="connsiteX20" fmla="*/ 9389503 w 12208118"/>
              <a:gd name="connsiteY20" fmla="*/ 1595605 h 1812422"/>
              <a:gd name="connsiteX21" fmla="*/ 9276381 w 12208118"/>
              <a:gd name="connsiteY21" fmla="*/ 1605032 h 1812422"/>
              <a:gd name="connsiteX22" fmla="*/ 8993577 w 12208118"/>
              <a:gd name="connsiteY22" fmla="*/ 1633312 h 1812422"/>
              <a:gd name="connsiteX23" fmla="*/ 8805041 w 12208118"/>
              <a:gd name="connsiteY23" fmla="*/ 1642739 h 1812422"/>
              <a:gd name="connsiteX24" fmla="*/ 8663639 w 12208118"/>
              <a:gd name="connsiteY24" fmla="*/ 1652166 h 1812422"/>
              <a:gd name="connsiteX25" fmla="*/ 8437396 w 12208118"/>
              <a:gd name="connsiteY25" fmla="*/ 1661593 h 1812422"/>
              <a:gd name="connsiteX26" fmla="*/ 8267713 w 12208118"/>
              <a:gd name="connsiteY26" fmla="*/ 1671020 h 1812422"/>
              <a:gd name="connsiteX27" fmla="*/ 8022617 w 12208118"/>
              <a:gd name="connsiteY27" fmla="*/ 1689873 h 1812422"/>
              <a:gd name="connsiteX28" fmla="*/ 7815227 w 12208118"/>
              <a:gd name="connsiteY28" fmla="*/ 1699300 h 1812422"/>
              <a:gd name="connsiteX29" fmla="*/ 7626691 w 12208118"/>
              <a:gd name="connsiteY29" fmla="*/ 1699300 h 1812422"/>
              <a:gd name="connsiteX30" fmla="*/ 7400447 w 12208118"/>
              <a:gd name="connsiteY30" fmla="*/ 1708727 h 1812422"/>
              <a:gd name="connsiteX31" fmla="*/ 7136497 w 12208118"/>
              <a:gd name="connsiteY31" fmla="*/ 1708727 h 1812422"/>
              <a:gd name="connsiteX32" fmla="*/ 6797132 w 12208118"/>
              <a:gd name="connsiteY32" fmla="*/ 1699300 h 1812422"/>
              <a:gd name="connsiteX33" fmla="*/ 6335219 w 12208118"/>
              <a:gd name="connsiteY33" fmla="*/ 1671020 h 1812422"/>
              <a:gd name="connsiteX34" fmla="*/ 5863878 w 12208118"/>
              <a:gd name="connsiteY34" fmla="*/ 1642739 h 1812422"/>
              <a:gd name="connsiteX35" fmla="*/ 5411392 w 12208118"/>
              <a:gd name="connsiteY35" fmla="*/ 1586178 h 1812422"/>
              <a:gd name="connsiteX36" fmla="*/ 4977759 w 12208118"/>
              <a:gd name="connsiteY36" fmla="*/ 1529617 h 1812422"/>
              <a:gd name="connsiteX37" fmla="*/ 4412151 w 12208118"/>
              <a:gd name="connsiteY37" fmla="*/ 1463630 h 1812422"/>
              <a:gd name="connsiteX38" fmla="*/ 3975377 w 12208118"/>
              <a:gd name="connsiteY38" fmla="*/ 1427509 h 1812422"/>
              <a:gd name="connsiteX39" fmla="*/ 3610872 w 12208118"/>
              <a:gd name="connsiteY39" fmla="*/ 1388216 h 1812422"/>
              <a:gd name="connsiteX40" fmla="*/ 3287219 w 12208118"/>
              <a:gd name="connsiteY40" fmla="*/ 1342668 h 1812422"/>
              <a:gd name="connsiteX41" fmla="*/ 2988703 w 12208118"/>
              <a:gd name="connsiteY41" fmla="*/ 1322228 h 1812422"/>
              <a:gd name="connsiteX42" fmla="*/ 2639911 w 12208118"/>
              <a:gd name="connsiteY42" fmla="*/ 1312801 h 1812422"/>
              <a:gd name="connsiteX43" fmla="*/ 2338254 w 12208118"/>
              <a:gd name="connsiteY43" fmla="*/ 1331655 h 1812422"/>
              <a:gd name="connsiteX44" fmla="*/ 2093157 w 12208118"/>
              <a:gd name="connsiteY44" fmla="*/ 1341081 h 1812422"/>
              <a:gd name="connsiteX45" fmla="*/ 1744365 w 12208118"/>
              <a:gd name="connsiteY45" fmla="*/ 1388215 h 1812422"/>
              <a:gd name="connsiteX46" fmla="*/ 1461561 w 12208118"/>
              <a:gd name="connsiteY46" fmla="*/ 1425923 h 1812422"/>
              <a:gd name="connsiteX47" fmla="*/ 1254171 w 12208118"/>
              <a:gd name="connsiteY47" fmla="*/ 1463630 h 1812422"/>
              <a:gd name="connsiteX48" fmla="*/ 1046781 w 12208118"/>
              <a:gd name="connsiteY48" fmla="*/ 1501337 h 1812422"/>
              <a:gd name="connsiteX49" fmla="*/ 792258 w 12208118"/>
              <a:gd name="connsiteY49" fmla="*/ 1567325 h 1812422"/>
              <a:gd name="connsiteX50" fmla="*/ 594295 w 12208118"/>
              <a:gd name="connsiteY50" fmla="*/ 1614459 h 1812422"/>
              <a:gd name="connsiteX51" fmla="*/ 415186 w 12208118"/>
              <a:gd name="connsiteY51" fmla="*/ 1671020 h 1812422"/>
              <a:gd name="connsiteX52" fmla="*/ 151235 w 12208118"/>
              <a:gd name="connsiteY52" fmla="*/ 1755861 h 1812422"/>
              <a:gd name="connsiteX53" fmla="*/ 9833 w 12208118"/>
              <a:gd name="connsiteY53" fmla="*/ 1812422 h 1812422"/>
              <a:gd name="connsiteX54" fmla="*/ 9834 w 12208118"/>
              <a:gd name="connsiteY54" fmla="*/ 807555 h 1812422"/>
              <a:gd name="connsiteX55" fmla="*/ 7162 w 12208118"/>
              <a:gd name="connsiteY55" fmla="*/ 6865 h 1812422"/>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5019 w 12205975"/>
              <a:gd name="connsiteY0" fmla="*/ 6865 h 1815034"/>
              <a:gd name="connsiteX1" fmla="*/ 463353 w 12205975"/>
              <a:gd name="connsiteY1" fmla="*/ 9637 h 1815034"/>
              <a:gd name="connsiteX2" fmla="*/ 2436533 w 12205975"/>
              <a:gd name="connsiteY2" fmla="*/ 74 h 1815034"/>
              <a:gd name="connsiteX3" fmla="*/ 12196548 w 12205975"/>
              <a:gd name="connsiteY3" fmla="*/ 11902 h 1815034"/>
              <a:gd name="connsiteX4" fmla="*/ 12205975 w 12205975"/>
              <a:gd name="connsiteY4" fmla="*/ 1331655 h 1815034"/>
              <a:gd name="connsiteX5" fmla="*/ 11951451 w 12205975"/>
              <a:gd name="connsiteY5" fmla="*/ 1359935 h 1815034"/>
              <a:gd name="connsiteX6" fmla="*/ 11687500 w 12205975"/>
              <a:gd name="connsiteY6" fmla="*/ 1397642 h 1815034"/>
              <a:gd name="connsiteX7" fmla="*/ 11329282 w 12205975"/>
              <a:gd name="connsiteY7" fmla="*/ 1416496 h 1815034"/>
              <a:gd name="connsiteX8" fmla="*/ 11037051 w 12205975"/>
              <a:gd name="connsiteY8" fmla="*/ 1454203 h 1815034"/>
              <a:gd name="connsiteX9" fmla="*/ 10876795 w 12205975"/>
              <a:gd name="connsiteY9" fmla="*/ 1473057 h 1815034"/>
              <a:gd name="connsiteX10" fmla="*/ 10707113 w 12205975"/>
              <a:gd name="connsiteY10" fmla="*/ 1491910 h 1815034"/>
              <a:gd name="connsiteX11" fmla="*/ 10575137 w 12205975"/>
              <a:gd name="connsiteY11" fmla="*/ 1501337 h 1815034"/>
              <a:gd name="connsiteX12" fmla="*/ 10462016 w 12205975"/>
              <a:gd name="connsiteY12" fmla="*/ 1510764 h 1815034"/>
              <a:gd name="connsiteX13" fmla="*/ 10292333 w 12205975"/>
              <a:gd name="connsiteY13" fmla="*/ 1529617 h 1815034"/>
              <a:gd name="connsiteX14" fmla="*/ 10169785 w 12205975"/>
              <a:gd name="connsiteY14" fmla="*/ 1539044 h 1815034"/>
              <a:gd name="connsiteX15" fmla="*/ 10066090 w 12205975"/>
              <a:gd name="connsiteY15" fmla="*/ 1539044 h 1815034"/>
              <a:gd name="connsiteX16" fmla="*/ 9896408 w 12205975"/>
              <a:gd name="connsiteY16" fmla="*/ 1557898 h 1815034"/>
              <a:gd name="connsiteX17" fmla="*/ 9773859 w 12205975"/>
              <a:gd name="connsiteY17" fmla="*/ 1576751 h 1815034"/>
              <a:gd name="connsiteX18" fmla="*/ 9651311 w 12205975"/>
              <a:gd name="connsiteY18" fmla="*/ 1576751 h 1815034"/>
              <a:gd name="connsiteX19" fmla="*/ 9547616 w 12205975"/>
              <a:gd name="connsiteY19" fmla="*/ 1576751 h 1815034"/>
              <a:gd name="connsiteX20" fmla="*/ 9387360 w 12205975"/>
              <a:gd name="connsiteY20" fmla="*/ 1595605 h 1815034"/>
              <a:gd name="connsiteX21" fmla="*/ 9274238 w 12205975"/>
              <a:gd name="connsiteY21" fmla="*/ 1605032 h 1815034"/>
              <a:gd name="connsiteX22" fmla="*/ 8991434 w 12205975"/>
              <a:gd name="connsiteY22" fmla="*/ 1633312 h 1815034"/>
              <a:gd name="connsiteX23" fmla="*/ 8802898 w 12205975"/>
              <a:gd name="connsiteY23" fmla="*/ 1642739 h 1815034"/>
              <a:gd name="connsiteX24" fmla="*/ 8661496 w 12205975"/>
              <a:gd name="connsiteY24" fmla="*/ 1652166 h 1815034"/>
              <a:gd name="connsiteX25" fmla="*/ 8435253 w 12205975"/>
              <a:gd name="connsiteY25" fmla="*/ 1661593 h 1815034"/>
              <a:gd name="connsiteX26" fmla="*/ 8265570 w 12205975"/>
              <a:gd name="connsiteY26" fmla="*/ 1671020 h 1815034"/>
              <a:gd name="connsiteX27" fmla="*/ 8020474 w 12205975"/>
              <a:gd name="connsiteY27" fmla="*/ 1689873 h 1815034"/>
              <a:gd name="connsiteX28" fmla="*/ 7813084 w 12205975"/>
              <a:gd name="connsiteY28" fmla="*/ 1699300 h 1815034"/>
              <a:gd name="connsiteX29" fmla="*/ 7624548 w 12205975"/>
              <a:gd name="connsiteY29" fmla="*/ 1699300 h 1815034"/>
              <a:gd name="connsiteX30" fmla="*/ 7398304 w 12205975"/>
              <a:gd name="connsiteY30" fmla="*/ 1708727 h 1815034"/>
              <a:gd name="connsiteX31" fmla="*/ 7134354 w 12205975"/>
              <a:gd name="connsiteY31" fmla="*/ 1708727 h 1815034"/>
              <a:gd name="connsiteX32" fmla="*/ 6794989 w 12205975"/>
              <a:gd name="connsiteY32" fmla="*/ 1699300 h 1815034"/>
              <a:gd name="connsiteX33" fmla="*/ 6333076 w 12205975"/>
              <a:gd name="connsiteY33" fmla="*/ 1671020 h 1815034"/>
              <a:gd name="connsiteX34" fmla="*/ 5861735 w 12205975"/>
              <a:gd name="connsiteY34" fmla="*/ 1642739 h 1815034"/>
              <a:gd name="connsiteX35" fmla="*/ 5409249 w 12205975"/>
              <a:gd name="connsiteY35" fmla="*/ 1586178 h 1815034"/>
              <a:gd name="connsiteX36" fmla="*/ 4975616 w 12205975"/>
              <a:gd name="connsiteY36" fmla="*/ 1529617 h 1815034"/>
              <a:gd name="connsiteX37" fmla="*/ 4410008 w 12205975"/>
              <a:gd name="connsiteY37" fmla="*/ 1463630 h 1815034"/>
              <a:gd name="connsiteX38" fmla="*/ 3973234 w 12205975"/>
              <a:gd name="connsiteY38" fmla="*/ 1427509 h 1815034"/>
              <a:gd name="connsiteX39" fmla="*/ 3608729 w 12205975"/>
              <a:gd name="connsiteY39" fmla="*/ 1388216 h 1815034"/>
              <a:gd name="connsiteX40" fmla="*/ 3285076 w 12205975"/>
              <a:gd name="connsiteY40" fmla="*/ 1342668 h 1815034"/>
              <a:gd name="connsiteX41" fmla="*/ 2986560 w 12205975"/>
              <a:gd name="connsiteY41" fmla="*/ 1322228 h 1815034"/>
              <a:gd name="connsiteX42" fmla="*/ 2637768 w 12205975"/>
              <a:gd name="connsiteY42" fmla="*/ 1312801 h 1815034"/>
              <a:gd name="connsiteX43" fmla="*/ 2336111 w 12205975"/>
              <a:gd name="connsiteY43" fmla="*/ 1331655 h 1815034"/>
              <a:gd name="connsiteX44" fmla="*/ 2091014 w 12205975"/>
              <a:gd name="connsiteY44" fmla="*/ 1341081 h 1815034"/>
              <a:gd name="connsiteX45" fmla="*/ 1742222 w 12205975"/>
              <a:gd name="connsiteY45" fmla="*/ 1388215 h 1815034"/>
              <a:gd name="connsiteX46" fmla="*/ 1459418 w 12205975"/>
              <a:gd name="connsiteY46" fmla="*/ 1425923 h 1815034"/>
              <a:gd name="connsiteX47" fmla="*/ 1252028 w 12205975"/>
              <a:gd name="connsiteY47" fmla="*/ 1463630 h 1815034"/>
              <a:gd name="connsiteX48" fmla="*/ 1044638 w 12205975"/>
              <a:gd name="connsiteY48" fmla="*/ 1501337 h 1815034"/>
              <a:gd name="connsiteX49" fmla="*/ 790115 w 12205975"/>
              <a:gd name="connsiteY49" fmla="*/ 1567325 h 1815034"/>
              <a:gd name="connsiteX50" fmla="*/ 592152 w 12205975"/>
              <a:gd name="connsiteY50" fmla="*/ 1614459 h 1815034"/>
              <a:gd name="connsiteX51" fmla="*/ 413043 w 12205975"/>
              <a:gd name="connsiteY51" fmla="*/ 1671020 h 1815034"/>
              <a:gd name="connsiteX52" fmla="*/ 149092 w 12205975"/>
              <a:gd name="connsiteY52" fmla="*/ 1755861 h 1815034"/>
              <a:gd name="connsiteX53" fmla="*/ 10865 w 12205975"/>
              <a:gd name="connsiteY53" fmla="*/ 1815034 h 1815034"/>
              <a:gd name="connsiteX54" fmla="*/ 7691 w 12205975"/>
              <a:gd name="connsiteY54" fmla="*/ 807555 h 1815034"/>
              <a:gd name="connsiteX55" fmla="*/ 5019 w 12205975"/>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03745 w 12200991"/>
              <a:gd name="connsiteY39" fmla="*/ 1388142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26975 w 12200991"/>
              <a:gd name="connsiteY38" fmla="*/ 1422212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49417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1707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28969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503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6791 h 1814960"/>
              <a:gd name="connsiteX0" fmla="*/ 3678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3678 w 12198284"/>
              <a:gd name="connsiteY55" fmla="*/ 6791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9402 h 1812348"/>
              <a:gd name="connsiteX1" fmla="*/ 455662 w 12198284"/>
              <a:gd name="connsiteY1" fmla="*/ 6951 h 1812348"/>
              <a:gd name="connsiteX2" fmla="*/ 2428842 w 12198284"/>
              <a:gd name="connsiteY2" fmla="*/ 0 h 1812348"/>
              <a:gd name="connsiteX3" fmla="*/ 12195207 w 12198284"/>
              <a:gd name="connsiteY3" fmla="*/ 9216 h 1812348"/>
              <a:gd name="connsiteX4" fmla="*/ 12198284 w 12198284"/>
              <a:gd name="connsiteY4" fmla="*/ 1328969 h 1812348"/>
              <a:gd name="connsiteX5" fmla="*/ 11943760 w 12198284"/>
              <a:gd name="connsiteY5" fmla="*/ 1357249 h 1812348"/>
              <a:gd name="connsiteX6" fmla="*/ 11676634 w 12198284"/>
              <a:gd name="connsiteY6" fmla="*/ 1389732 h 1812348"/>
              <a:gd name="connsiteX7" fmla="*/ 11321591 w 12198284"/>
              <a:gd name="connsiteY7" fmla="*/ 1421645 h 1812348"/>
              <a:gd name="connsiteX8" fmla="*/ 11029360 w 12198284"/>
              <a:gd name="connsiteY8" fmla="*/ 1451517 h 1812348"/>
              <a:gd name="connsiteX9" fmla="*/ 10869104 w 12198284"/>
              <a:gd name="connsiteY9" fmla="*/ 1470371 h 1812348"/>
              <a:gd name="connsiteX10" fmla="*/ 10699422 w 12198284"/>
              <a:gd name="connsiteY10" fmla="*/ 1489224 h 1812348"/>
              <a:gd name="connsiteX11" fmla="*/ 10567446 w 12198284"/>
              <a:gd name="connsiteY11" fmla="*/ 1498651 h 1812348"/>
              <a:gd name="connsiteX12" fmla="*/ 10454325 w 12198284"/>
              <a:gd name="connsiteY12" fmla="*/ 1508078 h 1812348"/>
              <a:gd name="connsiteX13" fmla="*/ 10290992 w 12198284"/>
              <a:gd name="connsiteY13" fmla="*/ 1524319 h 1812348"/>
              <a:gd name="connsiteX14" fmla="*/ 10162094 w 12198284"/>
              <a:gd name="connsiteY14" fmla="*/ 1536358 h 1812348"/>
              <a:gd name="connsiteX15" fmla="*/ 10055224 w 12198284"/>
              <a:gd name="connsiteY15" fmla="*/ 1541581 h 1812348"/>
              <a:gd name="connsiteX16" fmla="*/ 9888717 w 12198284"/>
              <a:gd name="connsiteY16" fmla="*/ 1555212 h 1812348"/>
              <a:gd name="connsiteX17" fmla="*/ 9766168 w 12198284"/>
              <a:gd name="connsiteY17" fmla="*/ 1566230 h 1812348"/>
              <a:gd name="connsiteX18" fmla="*/ 9643620 w 12198284"/>
              <a:gd name="connsiteY18" fmla="*/ 1574065 h 1812348"/>
              <a:gd name="connsiteX19" fmla="*/ 9543100 w 12198284"/>
              <a:gd name="connsiteY19" fmla="*/ 1581901 h 1812348"/>
              <a:gd name="connsiteX20" fmla="*/ 9379669 w 12198284"/>
              <a:gd name="connsiteY20" fmla="*/ 1592919 h 1812348"/>
              <a:gd name="connsiteX21" fmla="*/ 9266547 w 12198284"/>
              <a:gd name="connsiteY21" fmla="*/ 1602346 h 1812348"/>
              <a:gd name="connsiteX22" fmla="*/ 8983743 w 12198284"/>
              <a:gd name="connsiteY22" fmla="*/ 1625402 h 1812348"/>
              <a:gd name="connsiteX23" fmla="*/ 8795207 w 12198284"/>
              <a:gd name="connsiteY23" fmla="*/ 1640053 h 1812348"/>
              <a:gd name="connsiteX24" fmla="*/ 8653805 w 12198284"/>
              <a:gd name="connsiteY24" fmla="*/ 1649480 h 1812348"/>
              <a:gd name="connsiteX25" fmla="*/ 8427562 w 12198284"/>
              <a:gd name="connsiteY25" fmla="*/ 1658907 h 1812348"/>
              <a:gd name="connsiteX26" fmla="*/ 8257879 w 12198284"/>
              <a:gd name="connsiteY26" fmla="*/ 1668334 h 1812348"/>
              <a:gd name="connsiteX27" fmla="*/ 8012783 w 12198284"/>
              <a:gd name="connsiteY27" fmla="*/ 1687187 h 1812348"/>
              <a:gd name="connsiteX28" fmla="*/ 7805393 w 12198284"/>
              <a:gd name="connsiteY28" fmla="*/ 1694002 h 1812348"/>
              <a:gd name="connsiteX29" fmla="*/ 7616857 w 12198284"/>
              <a:gd name="connsiteY29" fmla="*/ 1696614 h 1812348"/>
              <a:gd name="connsiteX30" fmla="*/ 7390613 w 12198284"/>
              <a:gd name="connsiteY30" fmla="*/ 1706041 h 1812348"/>
              <a:gd name="connsiteX31" fmla="*/ 7126663 w 12198284"/>
              <a:gd name="connsiteY31" fmla="*/ 1706041 h 1812348"/>
              <a:gd name="connsiteX32" fmla="*/ 6787298 w 12198284"/>
              <a:gd name="connsiteY32" fmla="*/ 1696614 h 1812348"/>
              <a:gd name="connsiteX33" fmla="*/ 6325385 w 12198284"/>
              <a:gd name="connsiteY33" fmla="*/ 1673558 h 1812348"/>
              <a:gd name="connsiteX34" fmla="*/ 5854044 w 12198284"/>
              <a:gd name="connsiteY34" fmla="*/ 1637441 h 1812348"/>
              <a:gd name="connsiteX35" fmla="*/ 5401558 w 12198284"/>
              <a:gd name="connsiteY35" fmla="*/ 1583492 h 1812348"/>
              <a:gd name="connsiteX36" fmla="*/ 4967925 w 12198284"/>
              <a:gd name="connsiteY36" fmla="*/ 1526931 h 1812348"/>
              <a:gd name="connsiteX37" fmla="*/ 4402317 w 12198284"/>
              <a:gd name="connsiteY37" fmla="*/ 1460944 h 1812348"/>
              <a:gd name="connsiteX38" fmla="*/ 3927443 w 12198284"/>
              <a:gd name="connsiteY38" fmla="*/ 1409155 h 1812348"/>
              <a:gd name="connsiteX39" fmla="*/ 3613738 w 12198284"/>
              <a:gd name="connsiteY39" fmla="*/ 1377694 h 1812348"/>
              <a:gd name="connsiteX40" fmla="*/ 3277385 w 12198284"/>
              <a:gd name="connsiteY40" fmla="*/ 1339982 h 1812348"/>
              <a:gd name="connsiteX41" fmla="*/ 2978869 w 12198284"/>
              <a:gd name="connsiteY41" fmla="*/ 1319542 h 1812348"/>
              <a:gd name="connsiteX42" fmla="*/ 2630077 w 12198284"/>
              <a:gd name="connsiteY42" fmla="*/ 1310115 h 1812348"/>
              <a:gd name="connsiteX43" fmla="*/ 2328420 w 12198284"/>
              <a:gd name="connsiteY43" fmla="*/ 1326357 h 1812348"/>
              <a:gd name="connsiteX44" fmla="*/ 2083323 w 12198284"/>
              <a:gd name="connsiteY44" fmla="*/ 1338395 h 1812348"/>
              <a:gd name="connsiteX45" fmla="*/ 1734531 w 12198284"/>
              <a:gd name="connsiteY45" fmla="*/ 1385529 h 1812348"/>
              <a:gd name="connsiteX46" fmla="*/ 1451727 w 12198284"/>
              <a:gd name="connsiteY46" fmla="*/ 1423237 h 1812348"/>
              <a:gd name="connsiteX47" fmla="*/ 1244337 w 12198284"/>
              <a:gd name="connsiteY47" fmla="*/ 1460944 h 1812348"/>
              <a:gd name="connsiteX48" fmla="*/ 1036947 w 12198284"/>
              <a:gd name="connsiteY48" fmla="*/ 1498651 h 1812348"/>
              <a:gd name="connsiteX49" fmla="*/ 782424 w 12198284"/>
              <a:gd name="connsiteY49" fmla="*/ 1564639 h 1812348"/>
              <a:gd name="connsiteX50" fmla="*/ 584461 w 12198284"/>
              <a:gd name="connsiteY50" fmla="*/ 1611773 h 1812348"/>
              <a:gd name="connsiteX51" fmla="*/ 405352 w 12198284"/>
              <a:gd name="connsiteY51" fmla="*/ 1668334 h 1812348"/>
              <a:gd name="connsiteX52" fmla="*/ 141401 w 12198284"/>
              <a:gd name="connsiteY52" fmla="*/ 1753175 h 1812348"/>
              <a:gd name="connsiteX53" fmla="*/ 3174 w 12198284"/>
              <a:gd name="connsiteY53" fmla="*/ 1812348 h 1812348"/>
              <a:gd name="connsiteX54" fmla="*/ 0 w 12198284"/>
              <a:gd name="connsiteY54" fmla="*/ 804869 h 1812348"/>
              <a:gd name="connsiteX55" fmla="*/ 503 w 12198284"/>
              <a:gd name="connsiteY55" fmla="*/ 9402 h 1812348"/>
              <a:gd name="connsiteX0" fmla="*/ 503 w 12198284"/>
              <a:gd name="connsiteY0" fmla="*/ 6790 h 1809736"/>
              <a:gd name="connsiteX1" fmla="*/ 455662 w 12198284"/>
              <a:gd name="connsiteY1" fmla="*/ 4339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32963 w 12230744"/>
              <a:gd name="connsiteY0" fmla="*/ 60032 h 1862978"/>
              <a:gd name="connsiteX1" fmla="*/ 484947 w 12230744"/>
              <a:gd name="connsiteY1" fmla="*/ 54969 h 1862978"/>
              <a:gd name="connsiteX2" fmla="*/ 2464477 w 12230744"/>
              <a:gd name="connsiteY2" fmla="*/ 53242 h 1862978"/>
              <a:gd name="connsiteX3" fmla="*/ 12227667 w 12230744"/>
              <a:gd name="connsiteY3" fmla="*/ 59846 h 1862978"/>
              <a:gd name="connsiteX4" fmla="*/ 12230744 w 12230744"/>
              <a:gd name="connsiteY4" fmla="*/ 1379599 h 1862978"/>
              <a:gd name="connsiteX5" fmla="*/ 11976220 w 12230744"/>
              <a:gd name="connsiteY5" fmla="*/ 1407879 h 1862978"/>
              <a:gd name="connsiteX6" fmla="*/ 11709094 w 12230744"/>
              <a:gd name="connsiteY6" fmla="*/ 1440362 h 1862978"/>
              <a:gd name="connsiteX7" fmla="*/ 11354051 w 12230744"/>
              <a:gd name="connsiteY7" fmla="*/ 1472275 h 1862978"/>
              <a:gd name="connsiteX8" fmla="*/ 11061820 w 12230744"/>
              <a:gd name="connsiteY8" fmla="*/ 1502147 h 1862978"/>
              <a:gd name="connsiteX9" fmla="*/ 10901564 w 12230744"/>
              <a:gd name="connsiteY9" fmla="*/ 1521001 h 1862978"/>
              <a:gd name="connsiteX10" fmla="*/ 10731882 w 12230744"/>
              <a:gd name="connsiteY10" fmla="*/ 1539854 h 1862978"/>
              <a:gd name="connsiteX11" fmla="*/ 10599906 w 12230744"/>
              <a:gd name="connsiteY11" fmla="*/ 1549281 h 1862978"/>
              <a:gd name="connsiteX12" fmla="*/ 10486785 w 12230744"/>
              <a:gd name="connsiteY12" fmla="*/ 1558708 h 1862978"/>
              <a:gd name="connsiteX13" fmla="*/ 10323452 w 12230744"/>
              <a:gd name="connsiteY13" fmla="*/ 1574949 h 1862978"/>
              <a:gd name="connsiteX14" fmla="*/ 10194554 w 12230744"/>
              <a:gd name="connsiteY14" fmla="*/ 1586988 h 1862978"/>
              <a:gd name="connsiteX15" fmla="*/ 10087684 w 12230744"/>
              <a:gd name="connsiteY15" fmla="*/ 1592211 h 1862978"/>
              <a:gd name="connsiteX16" fmla="*/ 9921177 w 12230744"/>
              <a:gd name="connsiteY16" fmla="*/ 1605842 h 1862978"/>
              <a:gd name="connsiteX17" fmla="*/ 9798628 w 12230744"/>
              <a:gd name="connsiteY17" fmla="*/ 1616860 h 1862978"/>
              <a:gd name="connsiteX18" fmla="*/ 9676080 w 12230744"/>
              <a:gd name="connsiteY18" fmla="*/ 1624695 h 1862978"/>
              <a:gd name="connsiteX19" fmla="*/ 9575560 w 12230744"/>
              <a:gd name="connsiteY19" fmla="*/ 1632531 h 1862978"/>
              <a:gd name="connsiteX20" fmla="*/ 9412129 w 12230744"/>
              <a:gd name="connsiteY20" fmla="*/ 1643549 h 1862978"/>
              <a:gd name="connsiteX21" fmla="*/ 9299007 w 12230744"/>
              <a:gd name="connsiteY21" fmla="*/ 1652976 h 1862978"/>
              <a:gd name="connsiteX22" fmla="*/ 9016203 w 12230744"/>
              <a:gd name="connsiteY22" fmla="*/ 1676032 h 1862978"/>
              <a:gd name="connsiteX23" fmla="*/ 8827667 w 12230744"/>
              <a:gd name="connsiteY23" fmla="*/ 1690683 h 1862978"/>
              <a:gd name="connsiteX24" fmla="*/ 8686265 w 12230744"/>
              <a:gd name="connsiteY24" fmla="*/ 1700110 h 1862978"/>
              <a:gd name="connsiteX25" fmla="*/ 8460022 w 12230744"/>
              <a:gd name="connsiteY25" fmla="*/ 1709537 h 1862978"/>
              <a:gd name="connsiteX26" fmla="*/ 8290339 w 12230744"/>
              <a:gd name="connsiteY26" fmla="*/ 1718964 h 1862978"/>
              <a:gd name="connsiteX27" fmla="*/ 8045243 w 12230744"/>
              <a:gd name="connsiteY27" fmla="*/ 1737817 h 1862978"/>
              <a:gd name="connsiteX28" fmla="*/ 7837853 w 12230744"/>
              <a:gd name="connsiteY28" fmla="*/ 1744632 h 1862978"/>
              <a:gd name="connsiteX29" fmla="*/ 7649317 w 12230744"/>
              <a:gd name="connsiteY29" fmla="*/ 1747244 h 1862978"/>
              <a:gd name="connsiteX30" fmla="*/ 7423073 w 12230744"/>
              <a:gd name="connsiteY30" fmla="*/ 1756671 h 1862978"/>
              <a:gd name="connsiteX31" fmla="*/ 7159123 w 12230744"/>
              <a:gd name="connsiteY31" fmla="*/ 1756671 h 1862978"/>
              <a:gd name="connsiteX32" fmla="*/ 6819758 w 12230744"/>
              <a:gd name="connsiteY32" fmla="*/ 1747244 h 1862978"/>
              <a:gd name="connsiteX33" fmla="*/ 6357845 w 12230744"/>
              <a:gd name="connsiteY33" fmla="*/ 1724188 h 1862978"/>
              <a:gd name="connsiteX34" fmla="*/ 5886504 w 12230744"/>
              <a:gd name="connsiteY34" fmla="*/ 1688071 h 1862978"/>
              <a:gd name="connsiteX35" fmla="*/ 5434018 w 12230744"/>
              <a:gd name="connsiteY35" fmla="*/ 1634122 h 1862978"/>
              <a:gd name="connsiteX36" fmla="*/ 5000385 w 12230744"/>
              <a:gd name="connsiteY36" fmla="*/ 1577561 h 1862978"/>
              <a:gd name="connsiteX37" fmla="*/ 4434777 w 12230744"/>
              <a:gd name="connsiteY37" fmla="*/ 1511574 h 1862978"/>
              <a:gd name="connsiteX38" fmla="*/ 3959903 w 12230744"/>
              <a:gd name="connsiteY38" fmla="*/ 1459785 h 1862978"/>
              <a:gd name="connsiteX39" fmla="*/ 3646198 w 12230744"/>
              <a:gd name="connsiteY39" fmla="*/ 1428324 h 1862978"/>
              <a:gd name="connsiteX40" fmla="*/ 3309845 w 12230744"/>
              <a:gd name="connsiteY40" fmla="*/ 1390612 h 1862978"/>
              <a:gd name="connsiteX41" fmla="*/ 3011329 w 12230744"/>
              <a:gd name="connsiteY41" fmla="*/ 1370172 h 1862978"/>
              <a:gd name="connsiteX42" fmla="*/ 2662537 w 12230744"/>
              <a:gd name="connsiteY42" fmla="*/ 1360745 h 1862978"/>
              <a:gd name="connsiteX43" fmla="*/ 2360880 w 12230744"/>
              <a:gd name="connsiteY43" fmla="*/ 1376987 h 1862978"/>
              <a:gd name="connsiteX44" fmla="*/ 2115783 w 12230744"/>
              <a:gd name="connsiteY44" fmla="*/ 1389025 h 1862978"/>
              <a:gd name="connsiteX45" fmla="*/ 1766991 w 12230744"/>
              <a:gd name="connsiteY45" fmla="*/ 1436159 h 1862978"/>
              <a:gd name="connsiteX46" fmla="*/ 1484187 w 12230744"/>
              <a:gd name="connsiteY46" fmla="*/ 1473867 h 1862978"/>
              <a:gd name="connsiteX47" fmla="*/ 1276797 w 12230744"/>
              <a:gd name="connsiteY47" fmla="*/ 1511574 h 1862978"/>
              <a:gd name="connsiteX48" fmla="*/ 1069407 w 12230744"/>
              <a:gd name="connsiteY48" fmla="*/ 1549281 h 1862978"/>
              <a:gd name="connsiteX49" fmla="*/ 814884 w 12230744"/>
              <a:gd name="connsiteY49" fmla="*/ 1615269 h 1862978"/>
              <a:gd name="connsiteX50" fmla="*/ 616921 w 12230744"/>
              <a:gd name="connsiteY50" fmla="*/ 1662403 h 1862978"/>
              <a:gd name="connsiteX51" fmla="*/ 437812 w 12230744"/>
              <a:gd name="connsiteY51" fmla="*/ 1718964 h 1862978"/>
              <a:gd name="connsiteX52" fmla="*/ 173861 w 12230744"/>
              <a:gd name="connsiteY52" fmla="*/ 1803805 h 1862978"/>
              <a:gd name="connsiteX53" fmla="*/ 35634 w 12230744"/>
              <a:gd name="connsiteY53" fmla="*/ 1862978 h 1862978"/>
              <a:gd name="connsiteX54" fmla="*/ 32460 w 12230744"/>
              <a:gd name="connsiteY54" fmla="*/ 855499 h 1862978"/>
              <a:gd name="connsiteX55" fmla="*/ 32963 w 12230744"/>
              <a:gd name="connsiteY55" fmla="*/ 60032 h 1862978"/>
              <a:gd name="connsiteX0" fmla="*/ 503 w 12198284"/>
              <a:gd name="connsiteY0" fmla="*/ 6790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503 w 12198284"/>
              <a:gd name="connsiteY0" fmla="*/ 4178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4178 h 1809736"/>
              <a:gd name="connsiteX0" fmla="*/ 503 w 12198284"/>
              <a:gd name="connsiteY0" fmla="*/ 1566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1566 h 1809736"/>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69977 w 12198285"/>
              <a:gd name="connsiteY52" fmla="*/ 1742938 h 1813549"/>
              <a:gd name="connsiteX53" fmla="*/ 0 w 12198285"/>
              <a:gd name="connsiteY53" fmla="*/ 1813549 h 1813549"/>
              <a:gd name="connsiteX54" fmla="*/ 1 w 12198285"/>
              <a:gd name="connsiteY54" fmla="*/ 802257 h 1813549"/>
              <a:gd name="connsiteX55" fmla="*/ 504 w 12198285"/>
              <a:gd name="connsiteY55" fmla="*/ 1566 h 1813549"/>
              <a:gd name="connsiteX0" fmla="*/ 772 w 12198553"/>
              <a:gd name="connsiteY0" fmla="*/ 1566 h 1813549"/>
              <a:gd name="connsiteX1" fmla="*/ 452756 w 12198553"/>
              <a:gd name="connsiteY1" fmla="*/ 1727 h 1813549"/>
              <a:gd name="connsiteX2" fmla="*/ 2432286 w 12198553"/>
              <a:gd name="connsiteY2" fmla="*/ 0 h 1813549"/>
              <a:gd name="connsiteX3" fmla="*/ 12195476 w 12198553"/>
              <a:gd name="connsiteY3" fmla="*/ 6604 h 1813549"/>
              <a:gd name="connsiteX4" fmla="*/ 12198553 w 12198553"/>
              <a:gd name="connsiteY4" fmla="*/ 1326357 h 1813549"/>
              <a:gd name="connsiteX5" fmla="*/ 11944029 w 12198553"/>
              <a:gd name="connsiteY5" fmla="*/ 1354637 h 1813549"/>
              <a:gd name="connsiteX6" fmla="*/ 11676903 w 12198553"/>
              <a:gd name="connsiteY6" fmla="*/ 1387120 h 1813549"/>
              <a:gd name="connsiteX7" fmla="*/ 11321860 w 12198553"/>
              <a:gd name="connsiteY7" fmla="*/ 1419033 h 1813549"/>
              <a:gd name="connsiteX8" fmla="*/ 11029629 w 12198553"/>
              <a:gd name="connsiteY8" fmla="*/ 1448905 h 1813549"/>
              <a:gd name="connsiteX9" fmla="*/ 10869373 w 12198553"/>
              <a:gd name="connsiteY9" fmla="*/ 1467759 h 1813549"/>
              <a:gd name="connsiteX10" fmla="*/ 10699691 w 12198553"/>
              <a:gd name="connsiteY10" fmla="*/ 1486612 h 1813549"/>
              <a:gd name="connsiteX11" fmla="*/ 10567715 w 12198553"/>
              <a:gd name="connsiteY11" fmla="*/ 1496039 h 1813549"/>
              <a:gd name="connsiteX12" fmla="*/ 10454594 w 12198553"/>
              <a:gd name="connsiteY12" fmla="*/ 1505466 h 1813549"/>
              <a:gd name="connsiteX13" fmla="*/ 10291261 w 12198553"/>
              <a:gd name="connsiteY13" fmla="*/ 1521707 h 1813549"/>
              <a:gd name="connsiteX14" fmla="*/ 10162363 w 12198553"/>
              <a:gd name="connsiteY14" fmla="*/ 1533746 h 1813549"/>
              <a:gd name="connsiteX15" fmla="*/ 10055493 w 12198553"/>
              <a:gd name="connsiteY15" fmla="*/ 1538969 h 1813549"/>
              <a:gd name="connsiteX16" fmla="*/ 9888986 w 12198553"/>
              <a:gd name="connsiteY16" fmla="*/ 1552600 h 1813549"/>
              <a:gd name="connsiteX17" fmla="*/ 9766437 w 12198553"/>
              <a:gd name="connsiteY17" fmla="*/ 1563618 h 1813549"/>
              <a:gd name="connsiteX18" fmla="*/ 9643889 w 12198553"/>
              <a:gd name="connsiteY18" fmla="*/ 1571453 h 1813549"/>
              <a:gd name="connsiteX19" fmla="*/ 9543369 w 12198553"/>
              <a:gd name="connsiteY19" fmla="*/ 1579289 h 1813549"/>
              <a:gd name="connsiteX20" fmla="*/ 9379938 w 12198553"/>
              <a:gd name="connsiteY20" fmla="*/ 1590307 h 1813549"/>
              <a:gd name="connsiteX21" fmla="*/ 9266816 w 12198553"/>
              <a:gd name="connsiteY21" fmla="*/ 1599734 h 1813549"/>
              <a:gd name="connsiteX22" fmla="*/ 8984012 w 12198553"/>
              <a:gd name="connsiteY22" fmla="*/ 1622790 h 1813549"/>
              <a:gd name="connsiteX23" fmla="*/ 8795476 w 12198553"/>
              <a:gd name="connsiteY23" fmla="*/ 1637441 h 1813549"/>
              <a:gd name="connsiteX24" fmla="*/ 8654074 w 12198553"/>
              <a:gd name="connsiteY24" fmla="*/ 1646868 h 1813549"/>
              <a:gd name="connsiteX25" fmla="*/ 8427831 w 12198553"/>
              <a:gd name="connsiteY25" fmla="*/ 1656295 h 1813549"/>
              <a:gd name="connsiteX26" fmla="*/ 8258148 w 12198553"/>
              <a:gd name="connsiteY26" fmla="*/ 1665722 h 1813549"/>
              <a:gd name="connsiteX27" fmla="*/ 8013052 w 12198553"/>
              <a:gd name="connsiteY27" fmla="*/ 1684575 h 1813549"/>
              <a:gd name="connsiteX28" fmla="*/ 7805662 w 12198553"/>
              <a:gd name="connsiteY28" fmla="*/ 1691390 h 1813549"/>
              <a:gd name="connsiteX29" fmla="*/ 7617126 w 12198553"/>
              <a:gd name="connsiteY29" fmla="*/ 1694002 h 1813549"/>
              <a:gd name="connsiteX30" fmla="*/ 7390882 w 12198553"/>
              <a:gd name="connsiteY30" fmla="*/ 1703429 h 1813549"/>
              <a:gd name="connsiteX31" fmla="*/ 7126932 w 12198553"/>
              <a:gd name="connsiteY31" fmla="*/ 1703429 h 1813549"/>
              <a:gd name="connsiteX32" fmla="*/ 6787567 w 12198553"/>
              <a:gd name="connsiteY32" fmla="*/ 1694002 h 1813549"/>
              <a:gd name="connsiteX33" fmla="*/ 6325654 w 12198553"/>
              <a:gd name="connsiteY33" fmla="*/ 1670946 h 1813549"/>
              <a:gd name="connsiteX34" fmla="*/ 5854313 w 12198553"/>
              <a:gd name="connsiteY34" fmla="*/ 1634829 h 1813549"/>
              <a:gd name="connsiteX35" fmla="*/ 5401827 w 12198553"/>
              <a:gd name="connsiteY35" fmla="*/ 1580880 h 1813549"/>
              <a:gd name="connsiteX36" fmla="*/ 4968194 w 12198553"/>
              <a:gd name="connsiteY36" fmla="*/ 1524319 h 1813549"/>
              <a:gd name="connsiteX37" fmla="*/ 4402586 w 12198553"/>
              <a:gd name="connsiteY37" fmla="*/ 1458332 h 1813549"/>
              <a:gd name="connsiteX38" fmla="*/ 3927712 w 12198553"/>
              <a:gd name="connsiteY38" fmla="*/ 1406543 h 1813549"/>
              <a:gd name="connsiteX39" fmla="*/ 3614007 w 12198553"/>
              <a:gd name="connsiteY39" fmla="*/ 1375082 h 1813549"/>
              <a:gd name="connsiteX40" fmla="*/ 3277654 w 12198553"/>
              <a:gd name="connsiteY40" fmla="*/ 1337370 h 1813549"/>
              <a:gd name="connsiteX41" fmla="*/ 2979138 w 12198553"/>
              <a:gd name="connsiteY41" fmla="*/ 1316930 h 1813549"/>
              <a:gd name="connsiteX42" fmla="*/ 2630346 w 12198553"/>
              <a:gd name="connsiteY42" fmla="*/ 1307503 h 1813549"/>
              <a:gd name="connsiteX43" fmla="*/ 2328689 w 12198553"/>
              <a:gd name="connsiteY43" fmla="*/ 1323745 h 1813549"/>
              <a:gd name="connsiteX44" fmla="*/ 2083592 w 12198553"/>
              <a:gd name="connsiteY44" fmla="*/ 1335783 h 1813549"/>
              <a:gd name="connsiteX45" fmla="*/ 1734800 w 12198553"/>
              <a:gd name="connsiteY45" fmla="*/ 1382917 h 1813549"/>
              <a:gd name="connsiteX46" fmla="*/ 1451996 w 12198553"/>
              <a:gd name="connsiteY46" fmla="*/ 1420625 h 1813549"/>
              <a:gd name="connsiteX47" fmla="*/ 1244606 w 12198553"/>
              <a:gd name="connsiteY47" fmla="*/ 1458332 h 1813549"/>
              <a:gd name="connsiteX48" fmla="*/ 1037216 w 12198553"/>
              <a:gd name="connsiteY48" fmla="*/ 1496039 h 1813549"/>
              <a:gd name="connsiteX49" fmla="*/ 782693 w 12198553"/>
              <a:gd name="connsiteY49" fmla="*/ 1562027 h 1813549"/>
              <a:gd name="connsiteX50" fmla="*/ 584730 w 12198553"/>
              <a:gd name="connsiteY50" fmla="*/ 1609161 h 1813549"/>
              <a:gd name="connsiteX51" fmla="*/ 405621 w 12198553"/>
              <a:gd name="connsiteY51" fmla="*/ 1665722 h 1813549"/>
              <a:gd name="connsiteX52" fmla="*/ 170245 w 12198553"/>
              <a:gd name="connsiteY52" fmla="*/ 1742938 h 1813549"/>
              <a:gd name="connsiteX53" fmla="*/ 268 w 12198553"/>
              <a:gd name="connsiteY53" fmla="*/ 1813549 h 1813549"/>
              <a:gd name="connsiteX54" fmla="*/ 269 w 12198553"/>
              <a:gd name="connsiteY54" fmla="*/ 802257 h 1813549"/>
              <a:gd name="connsiteX55" fmla="*/ 772 w 12198553"/>
              <a:gd name="connsiteY55" fmla="*/ 1566 h 181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8553" h="1813549">
                <a:moveTo>
                  <a:pt x="772" y="1566"/>
                </a:moveTo>
                <a:cubicBezTo>
                  <a:pt x="-13" y="1345"/>
                  <a:pt x="243566" y="4380"/>
                  <a:pt x="452756" y="1727"/>
                </a:cubicBezTo>
                <a:cubicBezTo>
                  <a:pt x="905243" y="722"/>
                  <a:pt x="451053" y="6830"/>
                  <a:pt x="2432286" y="0"/>
                </a:cubicBezTo>
                <a:lnTo>
                  <a:pt x="12195476" y="6604"/>
                </a:lnTo>
                <a:cubicBezTo>
                  <a:pt x="12198618" y="446522"/>
                  <a:pt x="12195411" y="886439"/>
                  <a:pt x="12198553" y="1326357"/>
                </a:cubicBezTo>
                <a:lnTo>
                  <a:pt x="11944029" y="1354637"/>
                </a:lnTo>
                <a:cubicBezTo>
                  <a:pt x="11854987" y="1365465"/>
                  <a:pt x="11765945" y="1381516"/>
                  <a:pt x="11676903" y="1387120"/>
                </a:cubicBezTo>
                <a:lnTo>
                  <a:pt x="11321860" y="1419033"/>
                </a:lnTo>
                <a:lnTo>
                  <a:pt x="11029629" y="1448905"/>
                </a:lnTo>
                <a:lnTo>
                  <a:pt x="10869373" y="1467759"/>
                </a:lnTo>
                <a:lnTo>
                  <a:pt x="10699691" y="1486612"/>
                </a:lnTo>
                <a:lnTo>
                  <a:pt x="10567715" y="1496039"/>
                </a:lnTo>
                <a:lnTo>
                  <a:pt x="10454594" y="1505466"/>
                </a:lnTo>
                <a:cubicBezTo>
                  <a:pt x="10398033" y="1511750"/>
                  <a:pt x="10436722" y="1507588"/>
                  <a:pt x="10291261" y="1521707"/>
                </a:cubicBezTo>
                <a:lnTo>
                  <a:pt x="10162363" y="1533746"/>
                </a:lnTo>
                <a:cubicBezTo>
                  <a:pt x="10126740" y="1535487"/>
                  <a:pt x="10189541" y="1526781"/>
                  <a:pt x="10055493" y="1538969"/>
                </a:cubicBezTo>
                <a:lnTo>
                  <a:pt x="9888986" y="1552600"/>
                </a:lnTo>
                <a:lnTo>
                  <a:pt x="9766437" y="1563618"/>
                </a:lnTo>
                <a:lnTo>
                  <a:pt x="9643889" y="1571453"/>
                </a:lnTo>
                <a:lnTo>
                  <a:pt x="9543369" y="1579289"/>
                </a:lnTo>
                <a:lnTo>
                  <a:pt x="9379938" y="1590307"/>
                </a:lnTo>
                <a:lnTo>
                  <a:pt x="9266816" y="1599734"/>
                </a:lnTo>
                <a:lnTo>
                  <a:pt x="8984012" y="1622790"/>
                </a:lnTo>
                <a:lnTo>
                  <a:pt x="8795476" y="1637441"/>
                </a:lnTo>
                <a:lnTo>
                  <a:pt x="8654074" y="1646868"/>
                </a:lnTo>
                <a:lnTo>
                  <a:pt x="8427831" y="1656295"/>
                </a:lnTo>
                <a:lnTo>
                  <a:pt x="8258148" y="1665722"/>
                </a:lnTo>
                <a:lnTo>
                  <a:pt x="8013052" y="1684575"/>
                </a:lnTo>
                <a:lnTo>
                  <a:pt x="7805662" y="1691390"/>
                </a:lnTo>
                <a:lnTo>
                  <a:pt x="7617126" y="1694002"/>
                </a:lnTo>
                <a:lnTo>
                  <a:pt x="7390882" y="1703429"/>
                </a:lnTo>
                <a:lnTo>
                  <a:pt x="7126932" y="1703429"/>
                </a:lnTo>
                <a:lnTo>
                  <a:pt x="6787567" y="1694002"/>
                </a:lnTo>
                <a:lnTo>
                  <a:pt x="6325654" y="1670946"/>
                </a:lnTo>
                <a:lnTo>
                  <a:pt x="5854313" y="1634829"/>
                </a:lnTo>
                <a:lnTo>
                  <a:pt x="5401827" y="1580880"/>
                </a:lnTo>
                <a:lnTo>
                  <a:pt x="4968194" y="1524319"/>
                </a:lnTo>
                <a:lnTo>
                  <a:pt x="4402586" y="1458332"/>
                </a:lnTo>
                <a:lnTo>
                  <a:pt x="3927712" y="1406543"/>
                </a:lnTo>
                <a:cubicBezTo>
                  <a:pt x="3816794" y="1396927"/>
                  <a:pt x="3718575" y="1387310"/>
                  <a:pt x="3614007" y="1375082"/>
                </a:cubicBezTo>
                <a:lnTo>
                  <a:pt x="3277654" y="1337370"/>
                </a:lnTo>
                <a:lnTo>
                  <a:pt x="2979138" y="1316930"/>
                </a:lnTo>
                <a:lnTo>
                  <a:pt x="2630346" y="1307503"/>
                </a:lnTo>
                <a:lnTo>
                  <a:pt x="2328689" y="1323745"/>
                </a:lnTo>
                <a:lnTo>
                  <a:pt x="2083592" y="1335783"/>
                </a:lnTo>
                <a:lnTo>
                  <a:pt x="1734800" y="1382917"/>
                </a:lnTo>
                <a:lnTo>
                  <a:pt x="1451996" y="1420625"/>
                </a:lnTo>
                <a:lnTo>
                  <a:pt x="1244606" y="1458332"/>
                </a:lnTo>
                <a:lnTo>
                  <a:pt x="1037216" y="1496039"/>
                </a:lnTo>
                <a:lnTo>
                  <a:pt x="782693" y="1562027"/>
                </a:lnTo>
                <a:lnTo>
                  <a:pt x="584730" y="1609161"/>
                </a:lnTo>
                <a:lnTo>
                  <a:pt x="405621" y="1665722"/>
                </a:lnTo>
                <a:lnTo>
                  <a:pt x="170245" y="1742938"/>
                </a:lnTo>
                <a:cubicBezTo>
                  <a:pt x="132636" y="1765274"/>
                  <a:pt x="44227" y="1791213"/>
                  <a:pt x="268" y="1813549"/>
                </a:cubicBezTo>
                <a:cubicBezTo>
                  <a:pt x="-1107" y="804747"/>
                  <a:pt x="3411" y="1813409"/>
                  <a:pt x="269" y="802257"/>
                </a:cubicBezTo>
                <a:cubicBezTo>
                  <a:pt x="3379" y="99425"/>
                  <a:pt x="1557" y="1787"/>
                  <a:pt x="772" y="1566"/>
                </a:cubicBezTo>
                <a:close/>
              </a:path>
            </a:pathLst>
          </a:custGeom>
          <a:gradFill flip="none" rotWithShape="1">
            <a:gsLst>
              <a:gs pos="24000">
                <a:srgbClr val="8FCBEA"/>
              </a:gs>
              <a:gs pos="74000">
                <a:schemeClr val="bg1"/>
              </a:gs>
              <a:gs pos="10000">
                <a:srgbClr val="1F96D4"/>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802CDEF-9201-43C3-8369-E07227A1BEE5}"/>
              </a:ext>
            </a:extLst>
          </p:cNvPr>
          <p:cNvSpPr/>
          <p:nvPr userDrawn="1"/>
        </p:nvSpPr>
        <p:spPr>
          <a:xfrm>
            <a:off x="232587" y="196657"/>
            <a:ext cx="1535024" cy="1510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2C0A8E-82B3-4209-83BD-1DD09C58AB25}"/>
              </a:ext>
            </a:extLst>
          </p:cNvPr>
          <p:cNvSpPr>
            <a:spLocks noGrp="1"/>
          </p:cNvSpPr>
          <p:nvPr>
            <p:ph type="title"/>
          </p:nvPr>
        </p:nvSpPr>
        <p:spPr>
          <a:xfrm>
            <a:off x="1954924" y="281043"/>
            <a:ext cx="9398876" cy="1140890"/>
          </a:xfrm>
        </p:spPr>
        <p:txBody>
          <a:bodyPr>
            <a:normAutofit/>
          </a:bodyPr>
          <a:lstStyle>
            <a:lvl1pPr>
              <a:defRPr sz="5400" b="1"/>
            </a:lvl1pPr>
          </a:lstStyle>
          <a:p>
            <a:r>
              <a:rPr lang="en-US"/>
              <a:t>Click to edit Master title style</a:t>
            </a:r>
          </a:p>
        </p:txBody>
      </p:sp>
      <p:sp>
        <p:nvSpPr>
          <p:cNvPr id="3" name="Content Placeholder 2">
            <a:extLst>
              <a:ext uri="{FF2B5EF4-FFF2-40B4-BE49-F238E27FC236}">
                <a16:creationId xmlns:a16="http://schemas.microsoft.com/office/drawing/2014/main" id="{69CBA3C2-4BA1-4047-BC7D-A6E92E8D3E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FB598C-6F66-495F-BA65-2E3B68CEAB16}"/>
              </a:ext>
            </a:extLst>
          </p:cNvPr>
          <p:cNvSpPr>
            <a:spLocks noGrp="1"/>
          </p:cNvSpPr>
          <p:nvPr>
            <p:ph type="dt" sz="half" idx="10"/>
          </p:nvPr>
        </p:nvSpPr>
        <p:spPr/>
        <p:txBody>
          <a:bodyPr/>
          <a:lstStyle/>
          <a:p>
            <a:fld id="{70430014-7691-43EE-B0CE-65A6BD0A0655}" type="datetime1">
              <a:rPr lang="en-US" smtClean="0"/>
              <a:t>2/22/2022</a:t>
            </a:fld>
            <a:endParaRPr lang="en-US"/>
          </a:p>
        </p:txBody>
      </p:sp>
      <p:sp>
        <p:nvSpPr>
          <p:cNvPr id="5" name="Footer Placeholder 4">
            <a:extLst>
              <a:ext uri="{FF2B5EF4-FFF2-40B4-BE49-F238E27FC236}">
                <a16:creationId xmlns:a16="http://schemas.microsoft.com/office/drawing/2014/main" id="{992720B1-441A-447E-9718-AA858389C4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43E0E-571F-43DE-8991-EF3D4A801053}"/>
              </a:ext>
            </a:extLst>
          </p:cNvPr>
          <p:cNvSpPr>
            <a:spLocks noGrp="1"/>
          </p:cNvSpPr>
          <p:nvPr>
            <p:ph type="sldNum" sz="quarter" idx="12"/>
          </p:nvPr>
        </p:nvSpPr>
        <p:spPr/>
        <p:txBody>
          <a:bodyPr/>
          <a:lstStyle/>
          <a:p>
            <a:fld id="{A50F061E-0E3F-4F09-842B-1F791245BDEB}" type="slidenum">
              <a:rPr lang="en-US" smtClean="0"/>
              <a:t>‹#›</a:t>
            </a:fld>
            <a:endParaRPr lang="en-US"/>
          </a:p>
        </p:txBody>
      </p:sp>
      <p:pic>
        <p:nvPicPr>
          <p:cNvPr id="11" name="Picture 10" descr="Icon&#10;&#10;Description automatically generated">
            <a:extLst>
              <a:ext uri="{FF2B5EF4-FFF2-40B4-BE49-F238E27FC236}">
                <a16:creationId xmlns:a16="http://schemas.microsoft.com/office/drawing/2014/main" id="{27A6C8F1-5DB1-49AD-B595-C41B1AFF62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0608" y="222515"/>
            <a:ext cx="1418981" cy="1423723"/>
          </a:xfrm>
          <a:prstGeom prst="rect">
            <a:avLst/>
          </a:prstGeom>
        </p:spPr>
      </p:pic>
    </p:spTree>
    <p:extLst>
      <p:ext uri="{BB962C8B-B14F-4D97-AF65-F5344CB8AC3E}">
        <p14:creationId xmlns:p14="http://schemas.microsoft.com/office/powerpoint/2010/main" val="948222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9A055-2E66-4BE7-9108-CA726E8BB67F}"/>
              </a:ext>
            </a:extLst>
          </p:cNvPr>
          <p:cNvSpPr>
            <a:spLocks noGrp="1"/>
          </p:cNvSpPr>
          <p:nvPr>
            <p:ph type="title"/>
          </p:nvPr>
        </p:nvSpPr>
        <p:spPr>
          <a:xfrm>
            <a:off x="831850" y="1709738"/>
            <a:ext cx="10515600" cy="3085782"/>
          </a:xfrm>
        </p:spPr>
        <p:txBody>
          <a:bodyPr anchor="b">
            <a:normAutofit/>
          </a:bodyPr>
          <a:lstStyle>
            <a:lvl1pPr>
              <a:defRPr sz="6600" b="1"/>
            </a:lvl1pPr>
          </a:lstStyle>
          <a:p>
            <a:r>
              <a:rPr lang="en-US"/>
              <a:t>Click to edit Master title style</a:t>
            </a:r>
          </a:p>
        </p:txBody>
      </p:sp>
      <p:sp>
        <p:nvSpPr>
          <p:cNvPr id="3" name="Text Placeholder 2">
            <a:extLst>
              <a:ext uri="{FF2B5EF4-FFF2-40B4-BE49-F238E27FC236}">
                <a16:creationId xmlns:a16="http://schemas.microsoft.com/office/drawing/2014/main" id="{E7F39437-30E3-47CF-A01E-51B1201622CA}"/>
              </a:ext>
            </a:extLst>
          </p:cNvPr>
          <p:cNvSpPr>
            <a:spLocks noGrp="1"/>
          </p:cNvSpPr>
          <p:nvPr>
            <p:ph type="body" idx="1"/>
          </p:nvPr>
        </p:nvSpPr>
        <p:spPr>
          <a:xfrm>
            <a:off x="831850" y="4961903"/>
            <a:ext cx="10515600" cy="112774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06C37E-510B-4EF4-A977-550485B1AA1B}"/>
              </a:ext>
            </a:extLst>
          </p:cNvPr>
          <p:cNvSpPr>
            <a:spLocks noGrp="1"/>
          </p:cNvSpPr>
          <p:nvPr>
            <p:ph type="dt" sz="half" idx="10"/>
          </p:nvPr>
        </p:nvSpPr>
        <p:spPr/>
        <p:txBody>
          <a:bodyPr/>
          <a:lstStyle/>
          <a:p>
            <a:fld id="{41F15DBB-B5A7-49E1-822D-4C5883040E38}" type="datetime1">
              <a:rPr lang="en-US" smtClean="0"/>
              <a:t>2/22/2022</a:t>
            </a:fld>
            <a:endParaRPr lang="en-US"/>
          </a:p>
        </p:txBody>
      </p:sp>
      <p:sp>
        <p:nvSpPr>
          <p:cNvPr id="5" name="Footer Placeholder 4">
            <a:extLst>
              <a:ext uri="{FF2B5EF4-FFF2-40B4-BE49-F238E27FC236}">
                <a16:creationId xmlns:a16="http://schemas.microsoft.com/office/drawing/2014/main" id="{A232D011-AA83-4D88-B71E-4B7FA1D22B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587F56-ADB9-4ADF-A389-C92D20065A28}"/>
              </a:ext>
            </a:extLst>
          </p:cNvPr>
          <p:cNvSpPr>
            <a:spLocks noGrp="1"/>
          </p:cNvSpPr>
          <p:nvPr>
            <p:ph type="sldNum" sz="quarter" idx="12"/>
          </p:nvPr>
        </p:nvSpPr>
        <p:spPr/>
        <p:txBody>
          <a:bodyPr/>
          <a:lstStyle/>
          <a:p>
            <a:fld id="{A50F061E-0E3F-4F09-842B-1F791245BDEB}" type="slidenum">
              <a:rPr lang="en-US" smtClean="0"/>
              <a:t>‹#›</a:t>
            </a:fld>
            <a:endParaRPr lang="en-US"/>
          </a:p>
        </p:txBody>
      </p:sp>
      <p:sp>
        <p:nvSpPr>
          <p:cNvPr id="7" name="Freeform: Shape 6">
            <a:extLst>
              <a:ext uri="{FF2B5EF4-FFF2-40B4-BE49-F238E27FC236}">
                <a16:creationId xmlns:a16="http://schemas.microsoft.com/office/drawing/2014/main" id="{94535818-0845-4E00-A8A0-93D53876866B}"/>
              </a:ext>
            </a:extLst>
          </p:cNvPr>
          <p:cNvSpPr/>
          <p:nvPr userDrawn="1"/>
        </p:nvSpPr>
        <p:spPr>
          <a:xfrm>
            <a:off x="-269" y="-4231"/>
            <a:ext cx="12192269" cy="2635672"/>
          </a:xfrm>
          <a:custGeom>
            <a:avLst/>
            <a:gdLst>
              <a:gd name="connsiteX0" fmla="*/ 898708 w 13115847"/>
              <a:gd name="connsiteY0" fmla="*/ 128580 h 1929100"/>
              <a:gd name="connsiteX1" fmla="*/ 13106420 w 13115847"/>
              <a:gd name="connsiteY1" fmla="*/ 147434 h 1929100"/>
              <a:gd name="connsiteX2" fmla="*/ 13115847 w 13115847"/>
              <a:gd name="connsiteY2" fmla="*/ 1467187 h 1929100"/>
              <a:gd name="connsiteX3" fmla="*/ 12861323 w 13115847"/>
              <a:gd name="connsiteY3" fmla="*/ 1495467 h 1929100"/>
              <a:gd name="connsiteX4" fmla="*/ 12597372 w 13115847"/>
              <a:gd name="connsiteY4" fmla="*/ 1533174 h 1929100"/>
              <a:gd name="connsiteX5" fmla="*/ 12239154 w 13115847"/>
              <a:gd name="connsiteY5" fmla="*/ 1552028 h 1929100"/>
              <a:gd name="connsiteX6" fmla="*/ 11946923 w 13115847"/>
              <a:gd name="connsiteY6" fmla="*/ 1589735 h 1929100"/>
              <a:gd name="connsiteX7" fmla="*/ 11786667 w 13115847"/>
              <a:gd name="connsiteY7" fmla="*/ 1608589 h 1929100"/>
              <a:gd name="connsiteX8" fmla="*/ 11616985 w 13115847"/>
              <a:gd name="connsiteY8" fmla="*/ 1627442 h 1929100"/>
              <a:gd name="connsiteX9" fmla="*/ 11485009 w 13115847"/>
              <a:gd name="connsiteY9" fmla="*/ 1636869 h 1929100"/>
              <a:gd name="connsiteX10" fmla="*/ 11371888 w 13115847"/>
              <a:gd name="connsiteY10" fmla="*/ 1646296 h 1929100"/>
              <a:gd name="connsiteX11" fmla="*/ 11202205 w 13115847"/>
              <a:gd name="connsiteY11" fmla="*/ 1665149 h 1929100"/>
              <a:gd name="connsiteX12" fmla="*/ 11079657 w 13115847"/>
              <a:gd name="connsiteY12" fmla="*/ 1674576 h 1929100"/>
              <a:gd name="connsiteX13" fmla="*/ 10975962 w 13115847"/>
              <a:gd name="connsiteY13" fmla="*/ 1674576 h 1929100"/>
              <a:gd name="connsiteX14" fmla="*/ 10806280 w 13115847"/>
              <a:gd name="connsiteY14" fmla="*/ 1693430 h 1929100"/>
              <a:gd name="connsiteX15" fmla="*/ 10683731 w 13115847"/>
              <a:gd name="connsiteY15" fmla="*/ 1712283 h 1929100"/>
              <a:gd name="connsiteX16" fmla="*/ 10561183 w 13115847"/>
              <a:gd name="connsiteY16" fmla="*/ 1712283 h 1929100"/>
              <a:gd name="connsiteX17" fmla="*/ 10457488 w 13115847"/>
              <a:gd name="connsiteY17" fmla="*/ 1712283 h 1929100"/>
              <a:gd name="connsiteX18" fmla="*/ 10297232 w 13115847"/>
              <a:gd name="connsiteY18" fmla="*/ 1731137 h 1929100"/>
              <a:gd name="connsiteX19" fmla="*/ 10184110 w 13115847"/>
              <a:gd name="connsiteY19" fmla="*/ 1740564 h 1929100"/>
              <a:gd name="connsiteX20" fmla="*/ 9901306 w 13115847"/>
              <a:gd name="connsiteY20" fmla="*/ 1768844 h 1929100"/>
              <a:gd name="connsiteX21" fmla="*/ 9712770 w 13115847"/>
              <a:gd name="connsiteY21" fmla="*/ 1778271 h 1929100"/>
              <a:gd name="connsiteX22" fmla="*/ 9571368 w 13115847"/>
              <a:gd name="connsiteY22" fmla="*/ 1787698 h 1929100"/>
              <a:gd name="connsiteX23" fmla="*/ 9345125 w 13115847"/>
              <a:gd name="connsiteY23" fmla="*/ 1797125 h 1929100"/>
              <a:gd name="connsiteX24" fmla="*/ 9175442 w 13115847"/>
              <a:gd name="connsiteY24" fmla="*/ 1806552 h 1929100"/>
              <a:gd name="connsiteX25" fmla="*/ 8930346 w 13115847"/>
              <a:gd name="connsiteY25" fmla="*/ 1825405 h 1929100"/>
              <a:gd name="connsiteX26" fmla="*/ 8722956 w 13115847"/>
              <a:gd name="connsiteY26" fmla="*/ 1834832 h 1929100"/>
              <a:gd name="connsiteX27" fmla="*/ 8534420 w 13115847"/>
              <a:gd name="connsiteY27" fmla="*/ 1834832 h 1929100"/>
              <a:gd name="connsiteX28" fmla="*/ 8308176 w 13115847"/>
              <a:gd name="connsiteY28" fmla="*/ 1844259 h 1929100"/>
              <a:gd name="connsiteX29" fmla="*/ 8044226 w 13115847"/>
              <a:gd name="connsiteY29" fmla="*/ 1844259 h 1929100"/>
              <a:gd name="connsiteX30" fmla="*/ 7704861 w 13115847"/>
              <a:gd name="connsiteY30" fmla="*/ 1834832 h 1929100"/>
              <a:gd name="connsiteX31" fmla="*/ 7242948 w 13115847"/>
              <a:gd name="connsiteY31" fmla="*/ 1806552 h 1929100"/>
              <a:gd name="connsiteX32" fmla="*/ 6771607 w 13115847"/>
              <a:gd name="connsiteY32" fmla="*/ 1778271 h 1929100"/>
              <a:gd name="connsiteX33" fmla="*/ 6319121 w 13115847"/>
              <a:gd name="connsiteY33" fmla="*/ 1721710 h 1929100"/>
              <a:gd name="connsiteX34" fmla="*/ 5885488 w 13115847"/>
              <a:gd name="connsiteY34" fmla="*/ 1665149 h 1929100"/>
              <a:gd name="connsiteX35" fmla="*/ 5319880 w 13115847"/>
              <a:gd name="connsiteY35" fmla="*/ 1599162 h 1929100"/>
              <a:gd name="connsiteX36" fmla="*/ 4424333 w 13115847"/>
              <a:gd name="connsiteY36" fmla="*/ 1514321 h 1929100"/>
              <a:gd name="connsiteX37" fmla="*/ 3896432 w 13115847"/>
              <a:gd name="connsiteY37" fmla="*/ 1457760 h 1929100"/>
              <a:gd name="connsiteX38" fmla="*/ 3547640 w 13115847"/>
              <a:gd name="connsiteY38" fmla="*/ 1448333 h 1929100"/>
              <a:gd name="connsiteX39" fmla="*/ 3245983 w 13115847"/>
              <a:gd name="connsiteY39" fmla="*/ 1467187 h 1929100"/>
              <a:gd name="connsiteX40" fmla="*/ 3000886 w 13115847"/>
              <a:gd name="connsiteY40" fmla="*/ 1476613 h 1929100"/>
              <a:gd name="connsiteX41" fmla="*/ 2652094 w 13115847"/>
              <a:gd name="connsiteY41" fmla="*/ 1523747 h 1929100"/>
              <a:gd name="connsiteX42" fmla="*/ 2369290 w 13115847"/>
              <a:gd name="connsiteY42" fmla="*/ 1561455 h 1929100"/>
              <a:gd name="connsiteX43" fmla="*/ 2161900 w 13115847"/>
              <a:gd name="connsiteY43" fmla="*/ 1599162 h 1929100"/>
              <a:gd name="connsiteX44" fmla="*/ 1954510 w 13115847"/>
              <a:gd name="connsiteY44" fmla="*/ 1636869 h 1929100"/>
              <a:gd name="connsiteX45" fmla="*/ 1699987 w 13115847"/>
              <a:gd name="connsiteY45" fmla="*/ 1702857 h 1929100"/>
              <a:gd name="connsiteX46" fmla="*/ 1502024 w 13115847"/>
              <a:gd name="connsiteY46" fmla="*/ 1749991 h 1929100"/>
              <a:gd name="connsiteX47" fmla="*/ 1322915 w 13115847"/>
              <a:gd name="connsiteY47" fmla="*/ 1806552 h 1929100"/>
              <a:gd name="connsiteX48" fmla="*/ 1058964 w 13115847"/>
              <a:gd name="connsiteY48" fmla="*/ 1891393 h 1929100"/>
              <a:gd name="connsiteX49" fmla="*/ 917562 w 13115847"/>
              <a:gd name="connsiteY49" fmla="*/ 1929100 h 1929100"/>
              <a:gd name="connsiteX50" fmla="*/ 898708 w 13115847"/>
              <a:gd name="connsiteY50" fmla="*/ 128580 h 1929100"/>
              <a:gd name="connsiteX0" fmla="*/ 901834 w 13118973"/>
              <a:gd name="connsiteY0" fmla="*/ 54233 h 1854753"/>
              <a:gd name="connsiteX1" fmla="*/ 13109546 w 13118973"/>
              <a:gd name="connsiteY1" fmla="*/ 73087 h 1854753"/>
              <a:gd name="connsiteX2" fmla="*/ 13118973 w 13118973"/>
              <a:gd name="connsiteY2" fmla="*/ 1392840 h 1854753"/>
              <a:gd name="connsiteX3" fmla="*/ 12864449 w 13118973"/>
              <a:gd name="connsiteY3" fmla="*/ 1421120 h 1854753"/>
              <a:gd name="connsiteX4" fmla="*/ 12600498 w 13118973"/>
              <a:gd name="connsiteY4" fmla="*/ 1458827 h 1854753"/>
              <a:gd name="connsiteX5" fmla="*/ 12242280 w 13118973"/>
              <a:gd name="connsiteY5" fmla="*/ 1477681 h 1854753"/>
              <a:gd name="connsiteX6" fmla="*/ 11950049 w 13118973"/>
              <a:gd name="connsiteY6" fmla="*/ 1515388 h 1854753"/>
              <a:gd name="connsiteX7" fmla="*/ 11789793 w 13118973"/>
              <a:gd name="connsiteY7" fmla="*/ 1534242 h 1854753"/>
              <a:gd name="connsiteX8" fmla="*/ 11620111 w 13118973"/>
              <a:gd name="connsiteY8" fmla="*/ 1553095 h 1854753"/>
              <a:gd name="connsiteX9" fmla="*/ 11488135 w 13118973"/>
              <a:gd name="connsiteY9" fmla="*/ 1562522 h 1854753"/>
              <a:gd name="connsiteX10" fmla="*/ 11375014 w 13118973"/>
              <a:gd name="connsiteY10" fmla="*/ 1571949 h 1854753"/>
              <a:gd name="connsiteX11" fmla="*/ 11205331 w 13118973"/>
              <a:gd name="connsiteY11" fmla="*/ 1590802 h 1854753"/>
              <a:gd name="connsiteX12" fmla="*/ 11082783 w 13118973"/>
              <a:gd name="connsiteY12" fmla="*/ 1600229 h 1854753"/>
              <a:gd name="connsiteX13" fmla="*/ 10979088 w 13118973"/>
              <a:gd name="connsiteY13" fmla="*/ 1600229 h 1854753"/>
              <a:gd name="connsiteX14" fmla="*/ 10809406 w 13118973"/>
              <a:gd name="connsiteY14" fmla="*/ 1619083 h 1854753"/>
              <a:gd name="connsiteX15" fmla="*/ 10686857 w 13118973"/>
              <a:gd name="connsiteY15" fmla="*/ 1637936 h 1854753"/>
              <a:gd name="connsiteX16" fmla="*/ 10564309 w 13118973"/>
              <a:gd name="connsiteY16" fmla="*/ 1637936 h 1854753"/>
              <a:gd name="connsiteX17" fmla="*/ 10460614 w 13118973"/>
              <a:gd name="connsiteY17" fmla="*/ 1637936 h 1854753"/>
              <a:gd name="connsiteX18" fmla="*/ 10300358 w 13118973"/>
              <a:gd name="connsiteY18" fmla="*/ 1656790 h 1854753"/>
              <a:gd name="connsiteX19" fmla="*/ 10187236 w 13118973"/>
              <a:gd name="connsiteY19" fmla="*/ 1666217 h 1854753"/>
              <a:gd name="connsiteX20" fmla="*/ 9904432 w 13118973"/>
              <a:gd name="connsiteY20" fmla="*/ 1694497 h 1854753"/>
              <a:gd name="connsiteX21" fmla="*/ 9715896 w 13118973"/>
              <a:gd name="connsiteY21" fmla="*/ 1703924 h 1854753"/>
              <a:gd name="connsiteX22" fmla="*/ 9574494 w 13118973"/>
              <a:gd name="connsiteY22" fmla="*/ 1713351 h 1854753"/>
              <a:gd name="connsiteX23" fmla="*/ 9348251 w 13118973"/>
              <a:gd name="connsiteY23" fmla="*/ 1722778 h 1854753"/>
              <a:gd name="connsiteX24" fmla="*/ 9178568 w 13118973"/>
              <a:gd name="connsiteY24" fmla="*/ 1732205 h 1854753"/>
              <a:gd name="connsiteX25" fmla="*/ 8933472 w 13118973"/>
              <a:gd name="connsiteY25" fmla="*/ 1751058 h 1854753"/>
              <a:gd name="connsiteX26" fmla="*/ 8726082 w 13118973"/>
              <a:gd name="connsiteY26" fmla="*/ 1760485 h 1854753"/>
              <a:gd name="connsiteX27" fmla="*/ 8537546 w 13118973"/>
              <a:gd name="connsiteY27" fmla="*/ 1760485 h 1854753"/>
              <a:gd name="connsiteX28" fmla="*/ 8311302 w 13118973"/>
              <a:gd name="connsiteY28" fmla="*/ 1769912 h 1854753"/>
              <a:gd name="connsiteX29" fmla="*/ 8047352 w 13118973"/>
              <a:gd name="connsiteY29" fmla="*/ 1769912 h 1854753"/>
              <a:gd name="connsiteX30" fmla="*/ 7707987 w 13118973"/>
              <a:gd name="connsiteY30" fmla="*/ 1760485 h 1854753"/>
              <a:gd name="connsiteX31" fmla="*/ 7246074 w 13118973"/>
              <a:gd name="connsiteY31" fmla="*/ 1732205 h 1854753"/>
              <a:gd name="connsiteX32" fmla="*/ 6774733 w 13118973"/>
              <a:gd name="connsiteY32" fmla="*/ 1703924 h 1854753"/>
              <a:gd name="connsiteX33" fmla="*/ 6322247 w 13118973"/>
              <a:gd name="connsiteY33" fmla="*/ 1647363 h 1854753"/>
              <a:gd name="connsiteX34" fmla="*/ 5888614 w 13118973"/>
              <a:gd name="connsiteY34" fmla="*/ 1590802 h 1854753"/>
              <a:gd name="connsiteX35" fmla="*/ 5323006 w 13118973"/>
              <a:gd name="connsiteY35" fmla="*/ 1524815 h 1854753"/>
              <a:gd name="connsiteX36" fmla="*/ 4427459 w 13118973"/>
              <a:gd name="connsiteY36" fmla="*/ 1439974 h 1854753"/>
              <a:gd name="connsiteX37" fmla="*/ 3899558 w 13118973"/>
              <a:gd name="connsiteY37" fmla="*/ 1383413 h 1854753"/>
              <a:gd name="connsiteX38" fmla="*/ 3550766 w 13118973"/>
              <a:gd name="connsiteY38" fmla="*/ 1373986 h 1854753"/>
              <a:gd name="connsiteX39" fmla="*/ 3249109 w 13118973"/>
              <a:gd name="connsiteY39" fmla="*/ 1392840 h 1854753"/>
              <a:gd name="connsiteX40" fmla="*/ 3004012 w 13118973"/>
              <a:gd name="connsiteY40" fmla="*/ 1402266 h 1854753"/>
              <a:gd name="connsiteX41" fmla="*/ 2655220 w 13118973"/>
              <a:gd name="connsiteY41" fmla="*/ 1449400 h 1854753"/>
              <a:gd name="connsiteX42" fmla="*/ 2372416 w 13118973"/>
              <a:gd name="connsiteY42" fmla="*/ 1487108 h 1854753"/>
              <a:gd name="connsiteX43" fmla="*/ 2165026 w 13118973"/>
              <a:gd name="connsiteY43" fmla="*/ 1524815 h 1854753"/>
              <a:gd name="connsiteX44" fmla="*/ 1957636 w 13118973"/>
              <a:gd name="connsiteY44" fmla="*/ 1562522 h 1854753"/>
              <a:gd name="connsiteX45" fmla="*/ 1703113 w 13118973"/>
              <a:gd name="connsiteY45" fmla="*/ 1628510 h 1854753"/>
              <a:gd name="connsiteX46" fmla="*/ 1505150 w 13118973"/>
              <a:gd name="connsiteY46" fmla="*/ 1675644 h 1854753"/>
              <a:gd name="connsiteX47" fmla="*/ 1326041 w 13118973"/>
              <a:gd name="connsiteY47" fmla="*/ 1732205 h 1854753"/>
              <a:gd name="connsiteX48" fmla="*/ 1062090 w 13118973"/>
              <a:gd name="connsiteY48" fmla="*/ 1817046 h 1854753"/>
              <a:gd name="connsiteX49" fmla="*/ 920688 w 13118973"/>
              <a:gd name="connsiteY49" fmla="*/ 1854753 h 1854753"/>
              <a:gd name="connsiteX50" fmla="*/ 911262 w 13118973"/>
              <a:gd name="connsiteY50" fmla="*/ 849480 h 1854753"/>
              <a:gd name="connsiteX51" fmla="*/ 901834 w 13118973"/>
              <a:gd name="connsiteY51" fmla="*/ 54233 h 1854753"/>
              <a:gd name="connsiteX0" fmla="*/ 302716 w 12519855"/>
              <a:gd name="connsiteY0" fmla="*/ 4914 h 1805434"/>
              <a:gd name="connsiteX1" fmla="*/ 12510428 w 12519855"/>
              <a:gd name="connsiteY1" fmla="*/ 23768 h 1805434"/>
              <a:gd name="connsiteX2" fmla="*/ 12519855 w 12519855"/>
              <a:gd name="connsiteY2" fmla="*/ 1343521 h 1805434"/>
              <a:gd name="connsiteX3" fmla="*/ 12265331 w 12519855"/>
              <a:gd name="connsiteY3" fmla="*/ 1371801 h 1805434"/>
              <a:gd name="connsiteX4" fmla="*/ 12001380 w 12519855"/>
              <a:gd name="connsiteY4" fmla="*/ 1409508 h 1805434"/>
              <a:gd name="connsiteX5" fmla="*/ 11643162 w 12519855"/>
              <a:gd name="connsiteY5" fmla="*/ 1428362 h 1805434"/>
              <a:gd name="connsiteX6" fmla="*/ 11350931 w 12519855"/>
              <a:gd name="connsiteY6" fmla="*/ 1466069 h 1805434"/>
              <a:gd name="connsiteX7" fmla="*/ 11190675 w 12519855"/>
              <a:gd name="connsiteY7" fmla="*/ 1484923 h 1805434"/>
              <a:gd name="connsiteX8" fmla="*/ 11020993 w 12519855"/>
              <a:gd name="connsiteY8" fmla="*/ 1503776 h 1805434"/>
              <a:gd name="connsiteX9" fmla="*/ 10889017 w 12519855"/>
              <a:gd name="connsiteY9" fmla="*/ 1513203 h 1805434"/>
              <a:gd name="connsiteX10" fmla="*/ 10775896 w 12519855"/>
              <a:gd name="connsiteY10" fmla="*/ 1522630 h 1805434"/>
              <a:gd name="connsiteX11" fmla="*/ 10606213 w 12519855"/>
              <a:gd name="connsiteY11" fmla="*/ 1541483 h 1805434"/>
              <a:gd name="connsiteX12" fmla="*/ 10483665 w 12519855"/>
              <a:gd name="connsiteY12" fmla="*/ 1550910 h 1805434"/>
              <a:gd name="connsiteX13" fmla="*/ 10379970 w 12519855"/>
              <a:gd name="connsiteY13" fmla="*/ 1550910 h 1805434"/>
              <a:gd name="connsiteX14" fmla="*/ 10210288 w 12519855"/>
              <a:gd name="connsiteY14" fmla="*/ 1569764 h 1805434"/>
              <a:gd name="connsiteX15" fmla="*/ 10087739 w 12519855"/>
              <a:gd name="connsiteY15" fmla="*/ 1588617 h 1805434"/>
              <a:gd name="connsiteX16" fmla="*/ 9965191 w 12519855"/>
              <a:gd name="connsiteY16" fmla="*/ 1588617 h 1805434"/>
              <a:gd name="connsiteX17" fmla="*/ 9861496 w 12519855"/>
              <a:gd name="connsiteY17" fmla="*/ 1588617 h 1805434"/>
              <a:gd name="connsiteX18" fmla="*/ 9701240 w 12519855"/>
              <a:gd name="connsiteY18" fmla="*/ 1607471 h 1805434"/>
              <a:gd name="connsiteX19" fmla="*/ 9588118 w 12519855"/>
              <a:gd name="connsiteY19" fmla="*/ 1616898 h 1805434"/>
              <a:gd name="connsiteX20" fmla="*/ 9305314 w 12519855"/>
              <a:gd name="connsiteY20" fmla="*/ 1645178 h 1805434"/>
              <a:gd name="connsiteX21" fmla="*/ 9116778 w 12519855"/>
              <a:gd name="connsiteY21" fmla="*/ 1654605 h 1805434"/>
              <a:gd name="connsiteX22" fmla="*/ 8975376 w 12519855"/>
              <a:gd name="connsiteY22" fmla="*/ 1664032 h 1805434"/>
              <a:gd name="connsiteX23" fmla="*/ 8749133 w 12519855"/>
              <a:gd name="connsiteY23" fmla="*/ 1673459 h 1805434"/>
              <a:gd name="connsiteX24" fmla="*/ 8579450 w 12519855"/>
              <a:gd name="connsiteY24" fmla="*/ 1682886 h 1805434"/>
              <a:gd name="connsiteX25" fmla="*/ 8334354 w 12519855"/>
              <a:gd name="connsiteY25" fmla="*/ 1701739 h 1805434"/>
              <a:gd name="connsiteX26" fmla="*/ 8126964 w 12519855"/>
              <a:gd name="connsiteY26" fmla="*/ 1711166 h 1805434"/>
              <a:gd name="connsiteX27" fmla="*/ 7938428 w 12519855"/>
              <a:gd name="connsiteY27" fmla="*/ 1711166 h 1805434"/>
              <a:gd name="connsiteX28" fmla="*/ 7712184 w 12519855"/>
              <a:gd name="connsiteY28" fmla="*/ 1720593 h 1805434"/>
              <a:gd name="connsiteX29" fmla="*/ 7448234 w 12519855"/>
              <a:gd name="connsiteY29" fmla="*/ 1720593 h 1805434"/>
              <a:gd name="connsiteX30" fmla="*/ 7108869 w 12519855"/>
              <a:gd name="connsiteY30" fmla="*/ 1711166 h 1805434"/>
              <a:gd name="connsiteX31" fmla="*/ 6646956 w 12519855"/>
              <a:gd name="connsiteY31" fmla="*/ 1682886 h 1805434"/>
              <a:gd name="connsiteX32" fmla="*/ 6175615 w 12519855"/>
              <a:gd name="connsiteY32" fmla="*/ 1654605 h 1805434"/>
              <a:gd name="connsiteX33" fmla="*/ 5723129 w 12519855"/>
              <a:gd name="connsiteY33" fmla="*/ 1598044 h 1805434"/>
              <a:gd name="connsiteX34" fmla="*/ 5289496 w 12519855"/>
              <a:gd name="connsiteY34" fmla="*/ 1541483 h 1805434"/>
              <a:gd name="connsiteX35" fmla="*/ 4723888 w 12519855"/>
              <a:gd name="connsiteY35" fmla="*/ 1475496 h 1805434"/>
              <a:gd name="connsiteX36" fmla="*/ 3828341 w 12519855"/>
              <a:gd name="connsiteY36" fmla="*/ 1390655 h 1805434"/>
              <a:gd name="connsiteX37" fmla="*/ 3300440 w 12519855"/>
              <a:gd name="connsiteY37" fmla="*/ 1334094 h 1805434"/>
              <a:gd name="connsiteX38" fmla="*/ 2951648 w 12519855"/>
              <a:gd name="connsiteY38" fmla="*/ 1324667 h 1805434"/>
              <a:gd name="connsiteX39" fmla="*/ 2649991 w 12519855"/>
              <a:gd name="connsiteY39" fmla="*/ 1343521 h 1805434"/>
              <a:gd name="connsiteX40" fmla="*/ 2404894 w 12519855"/>
              <a:gd name="connsiteY40" fmla="*/ 1352947 h 1805434"/>
              <a:gd name="connsiteX41" fmla="*/ 2056102 w 12519855"/>
              <a:gd name="connsiteY41" fmla="*/ 1400081 h 1805434"/>
              <a:gd name="connsiteX42" fmla="*/ 1773298 w 12519855"/>
              <a:gd name="connsiteY42" fmla="*/ 1437789 h 1805434"/>
              <a:gd name="connsiteX43" fmla="*/ 1565908 w 12519855"/>
              <a:gd name="connsiteY43" fmla="*/ 1475496 h 1805434"/>
              <a:gd name="connsiteX44" fmla="*/ 1358518 w 12519855"/>
              <a:gd name="connsiteY44" fmla="*/ 1513203 h 1805434"/>
              <a:gd name="connsiteX45" fmla="*/ 1103995 w 12519855"/>
              <a:gd name="connsiteY45" fmla="*/ 1579191 h 1805434"/>
              <a:gd name="connsiteX46" fmla="*/ 906032 w 12519855"/>
              <a:gd name="connsiteY46" fmla="*/ 1626325 h 1805434"/>
              <a:gd name="connsiteX47" fmla="*/ 726923 w 12519855"/>
              <a:gd name="connsiteY47" fmla="*/ 1682886 h 1805434"/>
              <a:gd name="connsiteX48" fmla="*/ 462972 w 12519855"/>
              <a:gd name="connsiteY48" fmla="*/ 1767727 h 1805434"/>
              <a:gd name="connsiteX49" fmla="*/ 321570 w 12519855"/>
              <a:gd name="connsiteY49" fmla="*/ 1805434 h 1805434"/>
              <a:gd name="connsiteX50" fmla="*/ 312144 w 12519855"/>
              <a:gd name="connsiteY50" fmla="*/ 800161 h 1805434"/>
              <a:gd name="connsiteX51" fmla="*/ 302716 w 12519855"/>
              <a:gd name="connsiteY51" fmla="*/ 4914 h 1805434"/>
              <a:gd name="connsiteX0" fmla="*/ 302716 w 12519855"/>
              <a:gd name="connsiteY0" fmla="*/ 83478 h 1883998"/>
              <a:gd name="connsiteX1" fmla="*/ 1301958 w 12519855"/>
              <a:gd name="connsiteY1" fmla="*/ 86872 h 1883998"/>
              <a:gd name="connsiteX2" fmla="*/ 12510428 w 12519855"/>
              <a:gd name="connsiteY2" fmla="*/ 102332 h 1883998"/>
              <a:gd name="connsiteX3" fmla="*/ 12519855 w 12519855"/>
              <a:gd name="connsiteY3" fmla="*/ 1422085 h 1883998"/>
              <a:gd name="connsiteX4" fmla="*/ 12265331 w 12519855"/>
              <a:gd name="connsiteY4" fmla="*/ 1450365 h 1883998"/>
              <a:gd name="connsiteX5" fmla="*/ 12001380 w 12519855"/>
              <a:gd name="connsiteY5" fmla="*/ 1488072 h 1883998"/>
              <a:gd name="connsiteX6" fmla="*/ 11643162 w 12519855"/>
              <a:gd name="connsiteY6" fmla="*/ 1506926 h 1883998"/>
              <a:gd name="connsiteX7" fmla="*/ 11350931 w 12519855"/>
              <a:gd name="connsiteY7" fmla="*/ 1544633 h 1883998"/>
              <a:gd name="connsiteX8" fmla="*/ 11190675 w 12519855"/>
              <a:gd name="connsiteY8" fmla="*/ 1563487 h 1883998"/>
              <a:gd name="connsiteX9" fmla="*/ 11020993 w 12519855"/>
              <a:gd name="connsiteY9" fmla="*/ 1582340 h 1883998"/>
              <a:gd name="connsiteX10" fmla="*/ 10889017 w 12519855"/>
              <a:gd name="connsiteY10" fmla="*/ 1591767 h 1883998"/>
              <a:gd name="connsiteX11" fmla="*/ 10775896 w 12519855"/>
              <a:gd name="connsiteY11" fmla="*/ 1601194 h 1883998"/>
              <a:gd name="connsiteX12" fmla="*/ 10606213 w 12519855"/>
              <a:gd name="connsiteY12" fmla="*/ 1620047 h 1883998"/>
              <a:gd name="connsiteX13" fmla="*/ 10483665 w 12519855"/>
              <a:gd name="connsiteY13" fmla="*/ 1629474 h 1883998"/>
              <a:gd name="connsiteX14" fmla="*/ 10379970 w 12519855"/>
              <a:gd name="connsiteY14" fmla="*/ 1629474 h 1883998"/>
              <a:gd name="connsiteX15" fmla="*/ 10210288 w 12519855"/>
              <a:gd name="connsiteY15" fmla="*/ 1648328 h 1883998"/>
              <a:gd name="connsiteX16" fmla="*/ 10087739 w 12519855"/>
              <a:gd name="connsiteY16" fmla="*/ 1667181 h 1883998"/>
              <a:gd name="connsiteX17" fmla="*/ 9965191 w 12519855"/>
              <a:gd name="connsiteY17" fmla="*/ 1667181 h 1883998"/>
              <a:gd name="connsiteX18" fmla="*/ 9861496 w 12519855"/>
              <a:gd name="connsiteY18" fmla="*/ 1667181 h 1883998"/>
              <a:gd name="connsiteX19" fmla="*/ 9701240 w 12519855"/>
              <a:gd name="connsiteY19" fmla="*/ 1686035 h 1883998"/>
              <a:gd name="connsiteX20" fmla="*/ 9588118 w 12519855"/>
              <a:gd name="connsiteY20" fmla="*/ 1695462 h 1883998"/>
              <a:gd name="connsiteX21" fmla="*/ 9305314 w 12519855"/>
              <a:gd name="connsiteY21" fmla="*/ 1723742 h 1883998"/>
              <a:gd name="connsiteX22" fmla="*/ 9116778 w 12519855"/>
              <a:gd name="connsiteY22" fmla="*/ 1733169 h 1883998"/>
              <a:gd name="connsiteX23" fmla="*/ 8975376 w 12519855"/>
              <a:gd name="connsiteY23" fmla="*/ 1742596 h 1883998"/>
              <a:gd name="connsiteX24" fmla="*/ 8749133 w 12519855"/>
              <a:gd name="connsiteY24" fmla="*/ 1752023 h 1883998"/>
              <a:gd name="connsiteX25" fmla="*/ 8579450 w 12519855"/>
              <a:gd name="connsiteY25" fmla="*/ 1761450 h 1883998"/>
              <a:gd name="connsiteX26" fmla="*/ 8334354 w 12519855"/>
              <a:gd name="connsiteY26" fmla="*/ 1780303 h 1883998"/>
              <a:gd name="connsiteX27" fmla="*/ 8126964 w 12519855"/>
              <a:gd name="connsiteY27" fmla="*/ 1789730 h 1883998"/>
              <a:gd name="connsiteX28" fmla="*/ 7938428 w 12519855"/>
              <a:gd name="connsiteY28" fmla="*/ 1789730 h 1883998"/>
              <a:gd name="connsiteX29" fmla="*/ 7712184 w 12519855"/>
              <a:gd name="connsiteY29" fmla="*/ 1799157 h 1883998"/>
              <a:gd name="connsiteX30" fmla="*/ 7448234 w 12519855"/>
              <a:gd name="connsiteY30" fmla="*/ 1799157 h 1883998"/>
              <a:gd name="connsiteX31" fmla="*/ 7108869 w 12519855"/>
              <a:gd name="connsiteY31" fmla="*/ 1789730 h 1883998"/>
              <a:gd name="connsiteX32" fmla="*/ 6646956 w 12519855"/>
              <a:gd name="connsiteY32" fmla="*/ 1761450 h 1883998"/>
              <a:gd name="connsiteX33" fmla="*/ 6175615 w 12519855"/>
              <a:gd name="connsiteY33" fmla="*/ 1733169 h 1883998"/>
              <a:gd name="connsiteX34" fmla="*/ 5723129 w 12519855"/>
              <a:gd name="connsiteY34" fmla="*/ 1676608 h 1883998"/>
              <a:gd name="connsiteX35" fmla="*/ 5289496 w 12519855"/>
              <a:gd name="connsiteY35" fmla="*/ 1620047 h 1883998"/>
              <a:gd name="connsiteX36" fmla="*/ 4723888 w 12519855"/>
              <a:gd name="connsiteY36" fmla="*/ 1554060 h 1883998"/>
              <a:gd name="connsiteX37" fmla="*/ 3828341 w 12519855"/>
              <a:gd name="connsiteY37" fmla="*/ 1469219 h 1883998"/>
              <a:gd name="connsiteX38" fmla="*/ 3300440 w 12519855"/>
              <a:gd name="connsiteY38" fmla="*/ 1412658 h 1883998"/>
              <a:gd name="connsiteX39" fmla="*/ 2951648 w 12519855"/>
              <a:gd name="connsiteY39" fmla="*/ 1403231 h 1883998"/>
              <a:gd name="connsiteX40" fmla="*/ 2649991 w 12519855"/>
              <a:gd name="connsiteY40" fmla="*/ 1422085 h 1883998"/>
              <a:gd name="connsiteX41" fmla="*/ 2404894 w 12519855"/>
              <a:gd name="connsiteY41" fmla="*/ 1431511 h 1883998"/>
              <a:gd name="connsiteX42" fmla="*/ 2056102 w 12519855"/>
              <a:gd name="connsiteY42" fmla="*/ 1478645 h 1883998"/>
              <a:gd name="connsiteX43" fmla="*/ 1773298 w 12519855"/>
              <a:gd name="connsiteY43" fmla="*/ 1516353 h 1883998"/>
              <a:gd name="connsiteX44" fmla="*/ 1565908 w 12519855"/>
              <a:gd name="connsiteY44" fmla="*/ 1554060 h 1883998"/>
              <a:gd name="connsiteX45" fmla="*/ 1358518 w 12519855"/>
              <a:gd name="connsiteY45" fmla="*/ 1591767 h 1883998"/>
              <a:gd name="connsiteX46" fmla="*/ 1103995 w 12519855"/>
              <a:gd name="connsiteY46" fmla="*/ 1657755 h 1883998"/>
              <a:gd name="connsiteX47" fmla="*/ 906032 w 12519855"/>
              <a:gd name="connsiteY47" fmla="*/ 1704889 h 1883998"/>
              <a:gd name="connsiteX48" fmla="*/ 726923 w 12519855"/>
              <a:gd name="connsiteY48" fmla="*/ 1761450 h 1883998"/>
              <a:gd name="connsiteX49" fmla="*/ 462972 w 12519855"/>
              <a:gd name="connsiteY49" fmla="*/ 1846291 h 1883998"/>
              <a:gd name="connsiteX50" fmla="*/ 321570 w 12519855"/>
              <a:gd name="connsiteY50" fmla="*/ 1883998 h 1883998"/>
              <a:gd name="connsiteX51" fmla="*/ 312144 w 12519855"/>
              <a:gd name="connsiteY51" fmla="*/ 878725 h 1883998"/>
              <a:gd name="connsiteX52" fmla="*/ 302716 w 12519855"/>
              <a:gd name="connsiteY52" fmla="*/ 83478 h 1883998"/>
              <a:gd name="connsiteX0" fmla="*/ 647773 w 12864912"/>
              <a:gd name="connsiteY0" fmla="*/ 80926 h 1881446"/>
              <a:gd name="connsiteX1" fmla="*/ 987139 w 12864912"/>
              <a:gd name="connsiteY1" fmla="*/ 93747 h 1881446"/>
              <a:gd name="connsiteX2" fmla="*/ 12855485 w 12864912"/>
              <a:gd name="connsiteY2" fmla="*/ 99780 h 1881446"/>
              <a:gd name="connsiteX3" fmla="*/ 12864912 w 12864912"/>
              <a:gd name="connsiteY3" fmla="*/ 1419533 h 1881446"/>
              <a:gd name="connsiteX4" fmla="*/ 12610388 w 12864912"/>
              <a:gd name="connsiteY4" fmla="*/ 1447813 h 1881446"/>
              <a:gd name="connsiteX5" fmla="*/ 12346437 w 12864912"/>
              <a:gd name="connsiteY5" fmla="*/ 1485520 h 1881446"/>
              <a:gd name="connsiteX6" fmla="*/ 11988219 w 12864912"/>
              <a:gd name="connsiteY6" fmla="*/ 1504374 h 1881446"/>
              <a:gd name="connsiteX7" fmla="*/ 11695988 w 12864912"/>
              <a:gd name="connsiteY7" fmla="*/ 1542081 h 1881446"/>
              <a:gd name="connsiteX8" fmla="*/ 11535732 w 12864912"/>
              <a:gd name="connsiteY8" fmla="*/ 1560935 h 1881446"/>
              <a:gd name="connsiteX9" fmla="*/ 11366050 w 12864912"/>
              <a:gd name="connsiteY9" fmla="*/ 1579788 h 1881446"/>
              <a:gd name="connsiteX10" fmla="*/ 11234074 w 12864912"/>
              <a:gd name="connsiteY10" fmla="*/ 1589215 h 1881446"/>
              <a:gd name="connsiteX11" fmla="*/ 11120953 w 12864912"/>
              <a:gd name="connsiteY11" fmla="*/ 1598642 h 1881446"/>
              <a:gd name="connsiteX12" fmla="*/ 10951270 w 12864912"/>
              <a:gd name="connsiteY12" fmla="*/ 1617495 h 1881446"/>
              <a:gd name="connsiteX13" fmla="*/ 10828722 w 12864912"/>
              <a:gd name="connsiteY13" fmla="*/ 1626922 h 1881446"/>
              <a:gd name="connsiteX14" fmla="*/ 10725027 w 12864912"/>
              <a:gd name="connsiteY14" fmla="*/ 1626922 h 1881446"/>
              <a:gd name="connsiteX15" fmla="*/ 10555345 w 12864912"/>
              <a:gd name="connsiteY15" fmla="*/ 1645776 h 1881446"/>
              <a:gd name="connsiteX16" fmla="*/ 10432796 w 12864912"/>
              <a:gd name="connsiteY16" fmla="*/ 1664629 h 1881446"/>
              <a:gd name="connsiteX17" fmla="*/ 10310248 w 12864912"/>
              <a:gd name="connsiteY17" fmla="*/ 1664629 h 1881446"/>
              <a:gd name="connsiteX18" fmla="*/ 10206553 w 12864912"/>
              <a:gd name="connsiteY18" fmla="*/ 1664629 h 1881446"/>
              <a:gd name="connsiteX19" fmla="*/ 10046297 w 12864912"/>
              <a:gd name="connsiteY19" fmla="*/ 1683483 h 1881446"/>
              <a:gd name="connsiteX20" fmla="*/ 9933175 w 12864912"/>
              <a:gd name="connsiteY20" fmla="*/ 1692910 h 1881446"/>
              <a:gd name="connsiteX21" fmla="*/ 9650371 w 12864912"/>
              <a:gd name="connsiteY21" fmla="*/ 1721190 h 1881446"/>
              <a:gd name="connsiteX22" fmla="*/ 9461835 w 12864912"/>
              <a:gd name="connsiteY22" fmla="*/ 1730617 h 1881446"/>
              <a:gd name="connsiteX23" fmla="*/ 9320433 w 12864912"/>
              <a:gd name="connsiteY23" fmla="*/ 1740044 h 1881446"/>
              <a:gd name="connsiteX24" fmla="*/ 9094190 w 12864912"/>
              <a:gd name="connsiteY24" fmla="*/ 1749471 h 1881446"/>
              <a:gd name="connsiteX25" fmla="*/ 8924507 w 12864912"/>
              <a:gd name="connsiteY25" fmla="*/ 1758898 h 1881446"/>
              <a:gd name="connsiteX26" fmla="*/ 8679411 w 12864912"/>
              <a:gd name="connsiteY26" fmla="*/ 1777751 h 1881446"/>
              <a:gd name="connsiteX27" fmla="*/ 8472021 w 12864912"/>
              <a:gd name="connsiteY27" fmla="*/ 1787178 h 1881446"/>
              <a:gd name="connsiteX28" fmla="*/ 8283485 w 12864912"/>
              <a:gd name="connsiteY28" fmla="*/ 1787178 h 1881446"/>
              <a:gd name="connsiteX29" fmla="*/ 8057241 w 12864912"/>
              <a:gd name="connsiteY29" fmla="*/ 1796605 h 1881446"/>
              <a:gd name="connsiteX30" fmla="*/ 7793291 w 12864912"/>
              <a:gd name="connsiteY30" fmla="*/ 1796605 h 1881446"/>
              <a:gd name="connsiteX31" fmla="*/ 7453926 w 12864912"/>
              <a:gd name="connsiteY31" fmla="*/ 1787178 h 1881446"/>
              <a:gd name="connsiteX32" fmla="*/ 6992013 w 12864912"/>
              <a:gd name="connsiteY32" fmla="*/ 1758898 h 1881446"/>
              <a:gd name="connsiteX33" fmla="*/ 6520672 w 12864912"/>
              <a:gd name="connsiteY33" fmla="*/ 1730617 h 1881446"/>
              <a:gd name="connsiteX34" fmla="*/ 6068186 w 12864912"/>
              <a:gd name="connsiteY34" fmla="*/ 1674056 h 1881446"/>
              <a:gd name="connsiteX35" fmla="*/ 5634553 w 12864912"/>
              <a:gd name="connsiteY35" fmla="*/ 1617495 h 1881446"/>
              <a:gd name="connsiteX36" fmla="*/ 5068945 w 12864912"/>
              <a:gd name="connsiteY36" fmla="*/ 1551508 h 1881446"/>
              <a:gd name="connsiteX37" fmla="*/ 4173398 w 12864912"/>
              <a:gd name="connsiteY37" fmla="*/ 1466667 h 1881446"/>
              <a:gd name="connsiteX38" fmla="*/ 3645497 w 12864912"/>
              <a:gd name="connsiteY38" fmla="*/ 1410106 h 1881446"/>
              <a:gd name="connsiteX39" fmla="*/ 3296705 w 12864912"/>
              <a:gd name="connsiteY39" fmla="*/ 1400679 h 1881446"/>
              <a:gd name="connsiteX40" fmla="*/ 2995048 w 12864912"/>
              <a:gd name="connsiteY40" fmla="*/ 1419533 h 1881446"/>
              <a:gd name="connsiteX41" fmla="*/ 2749951 w 12864912"/>
              <a:gd name="connsiteY41" fmla="*/ 1428959 h 1881446"/>
              <a:gd name="connsiteX42" fmla="*/ 2401159 w 12864912"/>
              <a:gd name="connsiteY42" fmla="*/ 1476093 h 1881446"/>
              <a:gd name="connsiteX43" fmla="*/ 2118355 w 12864912"/>
              <a:gd name="connsiteY43" fmla="*/ 1513801 h 1881446"/>
              <a:gd name="connsiteX44" fmla="*/ 1910965 w 12864912"/>
              <a:gd name="connsiteY44" fmla="*/ 1551508 h 1881446"/>
              <a:gd name="connsiteX45" fmla="*/ 1703575 w 12864912"/>
              <a:gd name="connsiteY45" fmla="*/ 1589215 h 1881446"/>
              <a:gd name="connsiteX46" fmla="*/ 1449052 w 12864912"/>
              <a:gd name="connsiteY46" fmla="*/ 1655203 h 1881446"/>
              <a:gd name="connsiteX47" fmla="*/ 1251089 w 12864912"/>
              <a:gd name="connsiteY47" fmla="*/ 1702337 h 1881446"/>
              <a:gd name="connsiteX48" fmla="*/ 1071980 w 12864912"/>
              <a:gd name="connsiteY48" fmla="*/ 1758898 h 1881446"/>
              <a:gd name="connsiteX49" fmla="*/ 808029 w 12864912"/>
              <a:gd name="connsiteY49" fmla="*/ 1843739 h 1881446"/>
              <a:gd name="connsiteX50" fmla="*/ 666627 w 12864912"/>
              <a:gd name="connsiteY50" fmla="*/ 1881446 h 1881446"/>
              <a:gd name="connsiteX51" fmla="*/ 657201 w 12864912"/>
              <a:gd name="connsiteY51" fmla="*/ 876173 h 1881446"/>
              <a:gd name="connsiteX52" fmla="*/ 647773 w 12864912"/>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169352 w 12386491"/>
              <a:gd name="connsiteY0" fmla="*/ 80926 h 1881446"/>
              <a:gd name="connsiteX1" fmla="*/ 508718 w 12386491"/>
              <a:gd name="connsiteY1" fmla="*/ 93747 h 1881446"/>
              <a:gd name="connsiteX2" fmla="*/ 12377064 w 12386491"/>
              <a:gd name="connsiteY2" fmla="*/ 99780 h 1881446"/>
              <a:gd name="connsiteX3" fmla="*/ 12386491 w 12386491"/>
              <a:gd name="connsiteY3" fmla="*/ 1419533 h 1881446"/>
              <a:gd name="connsiteX4" fmla="*/ 12131967 w 12386491"/>
              <a:gd name="connsiteY4" fmla="*/ 1447813 h 1881446"/>
              <a:gd name="connsiteX5" fmla="*/ 11868016 w 12386491"/>
              <a:gd name="connsiteY5" fmla="*/ 1485520 h 1881446"/>
              <a:gd name="connsiteX6" fmla="*/ 11509798 w 12386491"/>
              <a:gd name="connsiteY6" fmla="*/ 1504374 h 1881446"/>
              <a:gd name="connsiteX7" fmla="*/ 11217567 w 12386491"/>
              <a:gd name="connsiteY7" fmla="*/ 1542081 h 1881446"/>
              <a:gd name="connsiteX8" fmla="*/ 11057311 w 12386491"/>
              <a:gd name="connsiteY8" fmla="*/ 1560935 h 1881446"/>
              <a:gd name="connsiteX9" fmla="*/ 10887629 w 12386491"/>
              <a:gd name="connsiteY9" fmla="*/ 1579788 h 1881446"/>
              <a:gd name="connsiteX10" fmla="*/ 10755653 w 12386491"/>
              <a:gd name="connsiteY10" fmla="*/ 1589215 h 1881446"/>
              <a:gd name="connsiteX11" fmla="*/ 10642532 w 12386491"/>
              <a:gd name="connsiteY11" fmla="*/ 1598642 h 1881446"/>
              <a:gd name="connsiteX12" fmla="*/ 10472849 w 12386491"/>
              <a:gd name="connsiteY12" fmla="*/ 1617495 h 1881446"/>
              <a:gd name="connsiteX13" fmla="*/ 10350301 w 12386491"/>
              <a:gd name="connsiteY13" fmla="*/ 1626922 h 1881446"/>
              <a:gd name="connsiteX14" fmla="*/ 10246606 w 12386491"/>
              <a:gd name="connsiteY14" fmla="*/ 1626922 h 1881446"/>
              <a:gd name="connsiteX15" fmla="*/ 10076924 w 12386491"/>
              <a:gd name="connsiteY15" fmla="*/ 1645776 h 1881446"/>
              <a:gd name="connsiteX16" fmla="*/ 9954375 w 12386491"/>
              <a:gd name="connsiteY16" fmla="*/ 1664629 h 1881446"/>
              <a:gd name="connsiteX17" fmla="*/ 9831827 w 12386491"/>
              <a:gd name="connsiteY17" fmla="*/ 1664629 h 1881446"/>
              <a:gd name="connsiteX18" fmla="*/ 9728132 w 12386491"/>
              <a:gd name="connsiteY18" fmla="*/ 1664629 h 1881446"/>
              <a:gd name="connsiteX19" fmla="*/ 9567876 w 12386491"/>
              <a:gd name="connsiteY19" fmla="*/ 1683483 h 1881446"/>
              <a:gd name="connsiteX20" fmla="*/ 9454754 w 12386491"/>
              <a:gd name="connsiteY20" fmla="*/ 1692910 h 1881446"/>
              <a:gd name="connsiteX21" fmla="*/ 9171950 w 12386491"/>
              <a:gd name="connsiteY21" fmla="*/ 1721190 h 1881446"/>
              <a:gd name="connsiteX22" fmla="*/ 8983414 w 12386491"/>
              <a:gd name="connsiteY22" fmla="*/ 1730617 h 1881446"/>
              <a:gd name="connsiteX23" fmla="*/ 8842012 w 12386491"/>
              <a:gd name="connsiteY23" fmla="*/ 1740044 h 1881446"/>
              <a:gd name="connsiteX24" fmla="*/ 8615769 w 12386491"/>
              <a:gd name="connsiteY24" fmla="*/ 1749471 h 1881446"/>
              <a:gd name="connsiteX25" fmla="*/ 8446086 w 12386491"/>
              <a:gd name="connsiteY25" fmla="*/ 1758898 h 1881446"/>
              <a:gd name="connsiteX26" fmla="*/ 8200990 w 12386491"/>
              <a:gd name="connsiteY26" fmla="*/ 1777751 h 1881446"/>
              <a:gd name="connsiteX27" fmla="*/ 7993600 w 12386491"/>
              <a:gd name="connsiteY27" fmla="*/ 1787178 h 1881446"/>
              <a:gd name="connsiteX28" fmla="*/ 7805064 w 12386491"/>
              <a:gd name="connsiteY28" fmla="*/ 1787178 h 1881446"/>
              <a:gd name="connsiteX29" fmla="*/ 7578820 w 12386491"/>
              <a:gd name="connsiteY29" fmla="*/ 1796605 h 1881446"/>
              <a:gd name="connsiteX30" fmla="*/ 7314870 w 12386491"/>
              <a:gd name="connsiteY30" fmla="*/ 1796605 h 1881446"/>
              <a:gd name="connsiteX31" fmla="*/ 6975505 w 12386491"/>
              <a:gd name="connsiteY31" fmla="*/ 1787178 h 1881446"/>
              <a:gd name="connsiteX32" fmla="*/ 6513592 w 12386491"/>
              <a:gd name="connsiteY32" fmla="*/ 1758898 h 1881446"/>
              <a:gd name="connsiteX33" fmla="*/ 6042251 w 12386491"/>
              <a:gd name="connsiteY33" fmla="*/ 1730617 h 1881446"/>
              <a:gd name="connsiteX34" fmla="*/ 5589765 w 12386491"/>
              <a:gd name="connsiteY34" fmla="*/ 1674056 h 1881446"/>
              <a:gd name="connsiteX35" fmla="*/ 5156132 w 12386491"/>
              <a:gd name="connsiteY35" fmla="*/ 1617495 h 1881446"/>
              <a:gd name="connsiteX36" fmla="*/ 4590524 w 12386491"/>
              <a:gd name="connsiteY36" fmla="*/ 1551508 h 1881446"/>
              <a:gd name="connsiteX37" fmla="*/ 3694977 w 12386491"/>
              <a:gd name="connsiteY37" fmla="*/ 1466667 h 1881446"/>
              <a:gd name="connsiteX38" fmla="*/ 3167076 w 12386491"/>
              <a:gd name="connsiteY38" fmla="*/ 1410106 h 1881446"/>
              <a:gd name="connsiteX39" fmla="*/ 2818284 w 12386491"/>
              <a:gd name="connsiteY39" fmla="*/ 1400679 h 1881446"/>
              <a:gd name="connsiteX40" fmla="*/ 2516627 w 12386491"/>
              <a:gd name="connsiteY40" fmla="*/ 1419533 h 1881446"/>
              <a:gd name="connsiteX41" fmla="*/ 2271530 w 12386491"/>
              <a:gd name="connsiteY41" fmla="*/ 1428959 h 1881446"/>
              <a:gd name="connsiteX42" fmla="*/ 1922738 w 12386491"/>
              <a:gd name="connsiteY42" fmla="*/ 1476093 h 1881446"/>
              <a:gd name="connsiteX43" fmla="*/ 1639934 w 12386491"/>
              <a:gd name="connsiteY43" fmla="*/ 1513801 h 1881446"/>
              <a:gd name="connsiteX44" fmla="*/ 1432544 w 12386491"/>
              <a:gd name="connsiteY44" fmla="*/ 1551508 h 1881446"/>
              <a:gd name="connsiteX45" fmla="*/ 1225154 w 12386491"/>
              <a:gd name="connsiteY45" fmla="*/ 1589215 h 1881446"/>
              <a:gd name="connsiteX46" fmla="*/ 970631 w 12386491"/>
              <a:gd name="connsiteY46" fmla="*/ 1655203 h 1881446"/>
              <a:gd name="connsiteX47" fmla="*/ 772668 w 12386491"/>
              <a:gd name="connsiteY47" fmla="*/ 1702337 h 1881446"/>
              <a:gd name="connsiteX48" fmla="*/ 593559 w 12386491"/>
              <a:gd name="connsiteY48" fmla="*/ 1758898 h 1881446"/>
              <a:gd name="connsiteX49" fmla="*/ 329608 w 12386491"/>
              <a:gd name="connsiteY49" fmla="*/ 1843739 h 1881446"/>
              <a:gd name="connsiteX50" fmla="*/ 188206 w 12386491"/>
              <a:gd name="connsiteY50" fmla="*/ 1881446 h 1881446"/>
              <a:gd name="connsiteX51" fmla="*/ 178780 w 12386491"/>
              <a:gd name="connsiteY51" fmla="*/ 876173 h 1881446"/>
              <a:gd name="connsiteX52" fmla="*/ 169352 w 12386491"/>
              <a:gd name="connsiteY52" fmla="*/ 80926 h 1881446"/>
              <a:gd name="connsiteX0" fmla="*/ 140029 w 12357168"/>
              <a:gd name="connsiteY0" fmla="*/ 80926 h 1881446"/>
              <a:gd name="connsiteX1" fmla="*/ 479395 w 12357168"/>
              <a:gd name="connsiteY1" fmla="*/ 93747 h 1881446"/>
              <a:gd name="connsiteX2" fmla="*/ 12347741 w 12357168"/>
              <a:gd name="connsiteY2" fmla="*/ 99780 h 1881446"/>
              <a:gd name="connsiteX3" fmla="*/ 12357168 w 12357168"/>
              <a:gd name="connsiteY3" fmla="*/ 1419533 h 1881446"/>
              <a:gd name="connsiteX4" fmla="*/ 12102644 w 12357168"/>
              <a:gd name="connsiteY4" fmla="*/ 1447813 h 1881446"/>
              <a:gd name="connsiteX5" fmla="*/ 11838693 w 12357168"/>
              <a:gd name="connsiteY5" fmla="*/ 1485520 h 1881446"/>
              <a:gd name="connsiteX6" fmla="*/ 11480475 w 12357168"/>
              <a:gd name="connsiteY6" fmla="*/ 1504374 h 1881446"/>
              <a:gd name="connsiteX7" fmla="*/ 11188244 w 12357168"/>
              <a:gd name="connsiteY7" fmla="*/ 1542081 h 1881446"/>
              <a:gd name="connsiteX8" fmla="*/ 11027988 w 12357168"/>
              <a:gd name="connsiteY8" fmla="*/ 1560935 h 1881446"/>
              <a:gd name="connsiteX9" fmla="*/ 10858306 w 12357168"/>
              <a:gd name="connsiteY9" fmla="*/ 1579788 h 1881446"/>
              <a:gd name="connsiteX10" fmla="*/ 10726330 w 12357168"/>
              <a:gd name="connsiteY10" fmla="*/ 1589215 h 1881446"/>
              <a:gd name="connsiteX11" fmla="*/ 10613209 w 12357168"/>
              <a:gd name="connsiteY11" fmla="*/ 1598642 h 1881446"/>
              <a:gd name="connsiteX12" fmla="*/ 10443526 w 12357168"/>
              <a:gd name="connsiteY12" fmla="*/ 1617495 h 1881446"/>
              <a:gd name="connsiteX13" fmla="*/ 10320978 w 12357168"/>
              <a:gd name="connsiteY13" fmla="*/ 1626922 h 1881446"/>
              <a:gd name="connsiteX14" fmla="*/ 10217283 w 12357168"/>
              <a:gd name="connsiteY14" fmla="*/ 1626922 h 1881446"/>
              <a:gd name="connsiteX15" fmla="*/ 10047601 w 12357168"/>
              <a:gd name="connsiteY15" fmla="*/ 1645776 h 1881446"/>
              <a:gd name="connsiteX16" fmla="*/ 9925052 w 12357168"/>
              <a:gd name="connsiteY16" fmla="*/ 1664629 h 1881446"/>
              <a:gd name="connsiteX17" fmla="*/ 9802504 w 12357168"/>
              <a:gd name="connsiteY17" fmla="*/ 1664629 h 1881446"/>
              <a:gd name="connsiteX18" fmla="*/ 9698809 w 12357168"/>
              <a:gd name="connsiteY18" fmla="*/ 1664629 h 1881446"/>
              <a:gd name="connsiteX19" fmla="*/ 9538553 w 12357168"/>
              <a:gd name="connsiteY19" fmla="*/ 1683483 h 1881446"/>
              <a:gd name="connsiteX20" fmla="*/ 9425431 w 12357168"/>
              <a:gd name="connsiteY20" fmla="*/ 1692910 h 1881446"/>
              <a:gd name="connsiteX21" fmla="*/ 9142627 w 12357168"/>
              <a:gd name="connsiteY21" fmla="*/ 1721190 h 1881446"/>
              <a:gd name="connsiteX22" fmla="*/ 8954091 w 12357168"/>
              <a:gd name="connsiteY22" fmla="*/ 1730617 h 1881446"/>
              <a:gd name="connsiteX23" fmla="*/ 8812689 w 12357168"/>
              <a:gd name="connsiteY23" fmla="*/ 1740044 h 1881446"/>
              <a:gd name="connsiteX24" fmla="*/ 8586446 w 12357168"/>
              <a:gd name="connsiteY24" fmla="*/ 1749471 h 1881446"/>
              <a:gd name="connsiteX25" fmla="*/ 8416763 w 12357168"/>
              <a:gd name="connsiteY25" fmla="*/ 1758898 h 1881446"/>
              <a:gd name="connsiteX26" fmla="*/ 8171667 w 12357168"/>
              <a:gd name="connsiteY26" fmla="*/ 1777751 h 1881446"/>
              <a:gd name="connsiteX27" fmla="*/ 7964277 w 12357168"/>
              <a:gd name="connsiteY27" fmla="*/ 1787178 h 1881446"/>
              <a:gd name="connsiteX28" fmla="*/ 7775741 w 12357168"/>
              <a:gd name="connsiteY28" fmla="*/ 1787178 h 1881446"/>
              <a:gd name="connsiteX29" fmla="*/ 7549497 w 12357168"/>
              <a:gd name="connsiteY29" fmla="*/ 1796605 h 1881446"/>
              <a:gd name="connsiteX30" fmla="*/ 7285547 w 12357168"/>
              <a:gd name="connsiteY30" fmla="*/ 1796605 h 1881446"/>
              <a:gd name="connsiteX31" fmla="*/ 6946182 w 12357168"/>
              <a:gd name="connsiteY31" fmla="*/ 1787178 h 1881446"/>
              <a:gd name="connsiteX32" fmla="*/ 6484269 w 12357168"/>
              <a:gd name="connsiteY32" fmla="*/ 1758898 h 1881446"/>
              <a:gd name="connsiteX33" fmla="*/ 6012928 w 12357168"/>
              <a:gd name="connsiteY33" fmla="*/ 1730617 h 1881446"/>
              <a:gd name="connsiteX34" fmla="*/ 5560442 w 12357168"/>
              <a:gd name="connsiteY34" fmla="*/ 1674056 h 1881446"/>
              <a:gd name="connsiteX35" fmla="*/ 5126809 w 12357168"/>
              <a:gd name="connsiteY35" fmla="*/ 1617495 h 1881446"/>
              <a:gd name="connsiteX36" fmla="*/ 4561201 w 12357168"/>
              <a:gd name="connsiteY36" fmla="*/ 1551508 h 1881446"/>
              <a:gd name="connsiteX37" fmla="*/ 3665654 w 12357168"/>
              <a:gd name="connsiteY37" fmla="*/ 1466667 h 1881446"/>
              <a:gd name="connsiteX38" fmla="*/ 3137753 w 12357168"/>
              <a:gd name="connsiteY38" fmla="*/ 1410106 h 1881446"/>
              <a:gd name="connsiteX39" fmla="*/ 2788961 w 12357168"/>
              <a:gd name="connsiteY39" fmla="*/ 1400679 h 1881446"/>
              <a:gd name="connsiteX40" fmla="*/ 2487304 w 12357168"/>
              <a:gd name="connsiteY40" fmla="*/ 1419533 h 1881446"/>
              <a:gd name="connsiteX41" fmla="*/ 2242207 w 12357168"/>
              <a:gd name="connsiteY41" fmla="*/ 1428959 h 1881446"/>
              <a:gd name="connsiteX42" fmla="*/ 1893415 w 12357168"/>
              <a:gd name="connsiteY42" fmla="*/ 1476093 h 1881446"/>
              <a:gd name="connsiteX43" fmla="*/ 1610611 w 12357168"/>
              <a:gd name="connsiteY43" fmla="*/ 1513801 h 1881446"/>
              <a:gd name="connsiteX44" fmla="*/ 1403221 w 12357168"/>
              <a:gd name="connsiteY44" fmla="*/ 1551508 h 1881446"/>
              <a:gd name="connsiteX45" fmla="*/ 1195831 w 12357168"/>
              <a:gd name="connsiteY45" fmla="*/ 1589215 h 1881446"/>
              <a:gd name="connsiteX46" fmla="*/ 941308 w 12357168"/>
              <a:gd name="connsiteY46" fmla="*/ 1655203 h 1881446"/>
              <a:gd name="connsiteX47" fmla="*/ 743345 w 12357168"/>
              <a:gd name="connsiteY47" fmla="*/ 1702337 h 1881446"/>
              <a:gd name="connsiteX48" fmla="*/ 564236 w 12357168"/>
              <a:gd name="connsiteY48" fmla="*/ 1758898 h 1881446"/>
              <a:gd name="connsiteX49" fmla="*/ 300285 w 12357168"/>
              <a:gd name="connsiteY49" fmla="*/ 1843739 h 1881446"/>
              <a:gd name="connsiteX50" fmla="*/ 158883 w 12357168"/>
              <a:gd name="connsiteY50" fmla="*/ 1881446 h 1881446"/>
              <a:gd name="connsiteX51" fmla="*/ 149457 w 12357168"/>
              <a:gd name="connsiteY51" fmla="*/ 876173 h 1881446"/>
              <a:gd name="connsiteX52" fmla="*/ 140029 w 12357168"/>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6275 w 12223414"/>
              <a:gd name="connsiteY0" fmla="*/ 80926 h 1881446"/>
              <a:gd name="connsiteX1" fmla="*/ 345641 w 12223414"/>
              <a:gd name="connsiteY1" fmla="*/ 93747 h 1881446"/>
              <a:gd name="connsiteX2" fmla="*/ 12213987 w 12223414"/>
              <a:gd name="connsiteY2" fmla="*/ 99780 h 1881446"/>
              <a:gd name="connsiteX3" fmla="*/ 12223414 w 12223414"/>
              <a:gd name="connsiteY3" fmla="*/ 1419533 h 1881446"/>
              <a:gd name="connsiteX4" fmla="*/ 11968890 w 12223414"/>
              <a:gd name="connsiteY4" fmla="*/ 1447813 h 1881446"/>
              <a:gd name="connsiteX5" fmla="*/ 11704939 w 12223414"/>
              <a:gd name="connsiteY5" fmla="*/ 1485520 h 1881446"/>
              <a:gd name="connsiteX6" fmla="*/ 11346721 w 12223414"/>
              <a:gd name="connsiteY6" fmla="*/ 1504374 h 1881446"/>
              <a:gd name="connsiteX7" fmla="*/ 11054490 w 12223414"/>
              <a:gd name="connsiteY7" fmla="*/ 1542081 h 1881446"/>
              <a:gd name="connsiteX8" fmla="*/ 10894234 w 12223414"/>
              <a:gd name="connsiteY8" fmla="*/ 1560935 h 1881446"/>
              <a:gd name="connsiteX9" fmla="*/ 10724552 w 12223414"/>
              <a:gd name="connsiteY9" fmla="*/ 1579788 h 1881446"/>
              <a:gd name="connsiteX10" fmla="*/ 10592576 w 12223414"/>
              <a:gd name="connsiteY10" fmla="*/ 1589215 h 1881446"/>
              <a:gd name="connsiteX11" fmla="*/ 10479455 w 12223414"/>
              <a:gd name="connsiteY11" fmla="*/ 1598642 h 1881446"/>
              <a:gd name="connsiteX12" fmla="*/ 10309772 w 12223414"/>
              <a:gd name="connsiteY12" fmla="*/ 1617495 h 1881446"/>
              <a:gd name="connsiteX13" fmla="*/ 10187224 w 12223414"/>
              <a:gd name="connsiteY13" fmla="*/ 1626922 h 1881446"/>
              <a:gd name="connsiteX14" fmla="*/ 10083529 w 12223414"/>
              <a:gd name="connsiteY14" fmla="*/ 1626922 h 1881446"/>
              <a:gd name="connsiteX15" fmla="*/ 9913847 w 12223414"/>
              <a:gd name="connsiteY15" fmla="*/ 1645776 h 1881446"/>
              <a:gd name="connsiteX16" fmla="*/ 9791298 w 12223414"/>
              <a:gd name="connsiteY16" fmla="*/ 1664629 h 1881446"/>
              <a:gd name="connsiteX17" fmla="*/ 9668750 w 12223414"/>
              <a:gd name="connsiteY17" fmla="*/ 1664629 h 1881446"/>
              <a:gd name="connsiteX18" fmla="*/ 9565055 w 12223414"/>
              <a:gd name="connsiteY18" fmla="*/ 1664629 h 1881446"/>
              <a:gd name="connsiteX19" fmla="*/ 9404799 w 12223414"/>
              <a:gd name="connsiteY19" fmla="*/ 1683483 h 1881446"/>
              <a:gd name="connsiteX20" fmla="*/ 9291677 w 12223414"/>
              <a:gd name="connsiteY20" fmla="*/ 1692910 h 1881446"/>
              <a:gd name="connsiteX21" fmla="*/ 9008873 w 12223414"/>
              <a:gd name="connsiteY21" fmla="*/ 1721190 h 1881446"/>
              <a:gd name="connsiteX22" fmla="*/ 8820337 w 12223414"/>
              <a:gd name="connsiteY22" fmla="*/ 1730617 h 1881446"/>
              <a:gd name="connsiteX23" fmla="*/ 8678935 w 12223414"/>
              <a:gd name="connsiteY23" fmla="*/ 1740044 h 1881446"/>
              <a:gd name="connsiteX24" fmla="*/ 8452692 w 12223414"/>
              <a:gd name="connsiteY24" fmla="*/ 1749471 h 1881446"/>
              <a:gd name="connsiteX25" fmla="*/ 8283009 w 12223414"/>
              <a:gd name="connsiteY25" fmla="*/ 1758898 h 1881446"/>
              <a:gd name="connsiteX26" fmla="*/ 8037913 w 12223414"/>
              <a:gd name="connsiteY26" fmla="*/ 1777751 h 1881446"/>
              <a:gd name="connsiteX27" fmla="*/ 7830523 w 12223414"/>
              <a:gd name="connsiteY27" fmla="*/ 1787178 h 1881446"/>
              <a:gd name="connsiteX28" fmla="*/ 7641987 w 12223414"/>
              <a:gd name="connsiteY28" fmla="*/ 1787178 h 1881446"/>
              <a:gd name="connsiteX29" fmla="*/ 7415743 w 12223414"/>
              <a:gd name="connsiteY29" fmla="*/ 1796605 h 1881446"/>
              <a:gd name="connsiteX30" fmla="*/ 7151793 w 12223414"/>
              <a:gd name="connsiteY30" fmla="*/ 1796605 h 1881446"/>
              <a:gd name="connsiteX31" fmla="*/ 6812428 w 12223414"/>
              <a:gd name="connsiteY31" fmla="*/ 1787178 h 1881446"/>
              <a:gd name="connsiteX32" fmla="*/ 6350515 w 12223414"/>
              <a:gd name="connsiteY32" fmla="*/ 1758898 h 1881446"/>
              <a:gd name="connsiteX33" fmla="*/ 5879174 w 12223414"/>
              <a:gd name="connsiteY33" fmla="*/ 1730617 h 1881446"/>
              <a:gd name="connsiteX34" fmla="*/ 5426688 w 12223414"/>
              <a:gd name="connsiteY34" fmla="*/ 1674056 h 1881446"/>
              <a:gd name="connsiteX35" fmla="*/ 4993055 w 12223414"/>
              <a:gd name="connsiteY35" fmla="*/ 1617495 h 1881446"/>
              <a:gd name="connsiteX36" fmla="*/ 4427447 w 12223414"/>
              <a:gd name="connsiteY36" fmla="*/ 1551508 h 1881446"/>
              <a:gd name="connsiteX37" fmla="*/ 3531900 w 12223414"/>
              <a:gd name="connsiteY37" fmla="*/ 1466667 h 1881446"/>
              <a:gd name="connsiteX38" fmla="*/ 3003999 w 12223414"/>
              <a:gd name="connsiteY38" fmla="*/ 1410106 h 1881446"/>
              <a:gd name="connsiteX39" fmla="*/ 2655207 w 12223414"/>
              <a:gd name="connsiteY39" fmla="*/ 1400679 h 1881446"/>
              <a:gd name="connsiteX40" fmla="*/ 2353550 w 12223414"/>
              <a:gd name="connsiteY40" fmla="*/ 1419533 h 1881446"/>
              <a:gd name="connsiteX41" fmla="*/ 2108453 w 12223414"/>
              <a:gd name="connsiteY41" fmla="*/ 1428959 h 1881446"/>
              <a:gd name="connsiteX42" fmla="*/ 1759661 w 12223414"/>
              <a:gd name="connsiteY42" fmla="*/ 1476093 h 1881446"/>
              <a:gd name="connsiteX43" fmla="*/ 1476857 w 12223414"/>
              <a:gd name="connsiteY43" fmla="*/ 1513801 h 1881446"/>
              <a:gd name="connsiteX44" fmla="*/ 1269467 w 12223414"/>
              <a:gd name="connsiteY44" fmla="*/ 1551508 h 1881446"/>
              <a:gd name="connsiteX45" fmla="*/ 1062077 w 12223414"/>
              <a:gd name="connsiteY45" fmla="*/ 1589215 h 1881446"/>
              <a:gd name="connsiteX46" fmla="*/ 807554 w 12223414"/>
              <a:gd name="connsiteY46" fmla="*/ 1655203 h 1881446"/>
              <a:gd name="connsiteX47" fmla="*/ 609591 w 12223414"/>
              <a:gd name="connsiteY47" fmla="*/ 1702337 h 1881446"/>
              <a:gd name="connsiteX48" fmla="*/ 430482 w 12223414"/>
              <a:gd name="connsiteY48" fmla="*/ 1758898 h 1881446"/>
              <a:gd name="connsiteX49" fmla="*/ 166531 w 12223414"/>
              <a:gd name="connsiteY49" fmla="*/ 1843739 h 1881446"/>
              <a:gd name="connsiteX50" fmla="*/ 25129 w 12223414"/>
              <a:gd name="connsiteY50" fmla="*/ 1881446 h 1881446"/>
              <a:gd name="connsiteX51" fmla="*/ 15703 w 12223414"/>
              <a:gd name="connsiteY51" fmla="*/ 876173 h 1881446"/>
              <a:gd name="connsiteX52" fmla="*/ 6275 w 12223414"/>
              <a:gd name="connsiteY52" fmla="*/ 80926 h 1881446"/>
              <a:gd name="connsiteX0" fmla="*/ 6275 w 12223414"/>
              <a:gd name="connsiteY0" fmla="*/ 80926 h 1890873"/>
              <a:gd name="connsiteX1" fmla="*/ 345641 w 12223414"/>
              <a:gd name="connsiteY1" fmla="*/ 93747 h 1890873"/>
              <a:gd name="connsiteX2" fmla="*/ 12213987 w 12223414"/>
              <a:gd name="connsiteY2" fmla="*/ 99780 h 1890873"/>
              <a:gd name="connsiteX3" fmla="*/ 12223414 w 12223414"/>
              <a:gd name="connsiteY3" fmla="*/ 1419533 h 1890873"/>
              <a:gd name="connsiteX4" fmla="*/ 11968890 w 12223414"/>
              <a:gd name="connsiteY4" fmla="*/ 1447813 h 1890873"/>
              <a:gd name="connsiteX5" fmla="*/ 11704939 w 12223414"/>
              <a:gd name="connsiteY5" fmla="*/ 1485520 h 1890873"/>
              <a:gd name="connsiteX6" fmla="*/ 11346721 w 12223414"/>
              <a:gd name="connsiteY6" fmla="*/ 1504374 h 1890873"/>
              <a:gd name="connsiteX7" fmla="*/ 11054490 w 12223414"/>
              <a:gd name="connsiteY7" fmla="*/ 1542081 h 1890873"/>
              <a:gd name="connsiteX8" fmla="*/ 10894234 w 12223414"/>
              <a:gd name="connsiteY8" fmla="*/ 1560935 h 1890873"/>
              <a:gd name="connsiteX9" fmla="*/ 10724552 w 12223414"/>
              <a:gd name="connsiteY9" fmla="*/ 1579788 h 1890873"/>
              <a:gd name="connsiteX10" fmla="*/ 10592576 w 12223414"/>
              <a:gd name="connsiteY10" fmla="*/ 1589215 h 1890873"/>
              <a:gd name="connsiteX11" fmla="*/ 10479455 w 12223414"/>
              <a:gd name="connsiteY11" fmla="*/ 1598642 h 1890873"/>
              <a:gd name="connsiteX12" fmla="*/ 10309772 w 12223414"/>
              <a:gd name="connsiteY12" fmla="*/ 1617495 h 1890873"/>
              <a:gd name="connsiteX13" fmla="*/ 10187224 w 12223414"/>
              <a:gd name="connsiteY13" fmla="*/ 1626922 h 1890873"/>
              <a:gd name="connsiteX14" fmla="*/ 10083529 w 12223414"/>
              <a:gd name="connsiteY14" fmla="*/ 1626922 h 1890873"/>
              <a:gd name="connsiteX15" fmla="*/ 9913847 w 12223414"/>
              <a:gd name="connsiteY15" fmla="*/ 1645776 h 1890873"/>
              <a:gd name="connsiteX16" fmla="*/ 9791298 w 12223414"/>
              <a:gd name="connsiteY16" fmla="*/ 1664629 h 1890873"/>
              <a:gd name="connsiteX17" fmla="*/ 9668750 w 12223414"/>
              <a:gd name="connsiteY17" fmla="*/ 1664629 h 1890873"/>
              <a:gd name="connsiteX18" fmla="*/ 9565055 w 12223414"/>
              <a:gd name="connsiteY18" fmla="*/ 1664629 h 1890873"/>
              <a:gd name="connsiteX19" fmla="*/ 9404799 w 12223414"/>
              <a:gd name="connsiteY19" fmla="*/ 1683483 h 1890873"/>
              <a:gd name="connsiteX20" fmla="*/ 9291677 w 12223414"/>
              <a:gd name="connsiteY20" fmla="*/ 1692910 h 1890873"/>
              <a:gd name="connsiteX21" fmla="*/ 9008873 w 12223414"/>
              <a:gd name="connsiteY21" fmla="*/ 1721190 h 1890873"/>
              <a:gd name="connsiteX22" fmla="*/ 8820337 w 12223414"/>
              <a:gd name="connsiteY22" fmla="*/ 1730617 h 1890873"/>
              <a:gd name="connsiteX23" fmla="*/ 8678935 w 12223414"/>
              <a:gd name="connsiteY23" fmla="*/ 1740044 h 1890873"/>
              <a:gd name="connsiteX24" fmla="*/ 8452692 w 12223414"/>
              <a:gd name="connsiteY24" fmla="*/ 1749471 h 1890873"/>
              <a:gd name="connsiteX25" fmla="*/ 8283009 w 12223414"/>
              <a:gd name="connsiteY25" fmla="*/ 1758898 h 1890873"/>
              <a:gd name="connsiteX26" fmla="*/ 8037913 w 12223414"/>
              <a:gd name="connsiteY26" fmla="*/ 1777751 h 1890873"/>
              <a:gd name="connsiteX27" fmla="*/ 7830523 w 12223414"/>
              <a:gd name="connsiteY27" fmla="*/ 1787178 h 1890873"/>
              <a:gd name="connsiteX28" fmla="*/ 7641987 w 12223414"/>
              <a:gd name="connsiteY28" fmla="*/ 1787178 h 1890873"/>
              <a:gd name="connsiteX29" fmla="*/ 7415743 w 12223414"/>
              <a:gd name="connsiteY29" fmla="*/ 1796605 h 1890873"/>
              <a:gd name="connsiteX30" fmla="*/ 7151793 w 12223414"/>
              <a:gd name="connsiteY30" fmla="*/ 1796605 h 1890873"/>
              <a:gd name="connsiteX31" fmla="*/ 6812428 w 12223414"/>
              <a:gd name="connsiteY31" fmla="*/ 1787178 h 1890873"/>
              <a:gd name="connsiteX32" fmla="*/ 6350515 w 12223414"/>
              <a:gd name="connsiteY32" fmla="*/ 1758898 h 1890873"/>
              <a:gd name="connsiteX33" fmla="*/ 5879174 w 12223414"/>
              <a:gd name="connsiteY33" fmla="*/ 1730617 h 1890873"/>
              <a:gd name="connsiteX34" fmla="*/ 5426688 w 12223414"/>
              <a:gd name="connsiteY34" fmla="*/ 1674056 h 1890873"/>
              <a:gd name="connsiteX35" fmla="*/ 4993055 w 12223414"/>
              <a:gd name="connsiteY35" fmla="*/ 1617495 h 1890873"/>
              <a:gd name="connsiteX36" fmla="*/ 4427447 w 12223414"/>
              <a:gd name="connsiteY36" fmla="*/ 1551508 h 1890873"/>
              <a:gd name="connsiteX37" fmla="*/ 3531900 w 12223414"/>
              <a:gd name="connsiteY37" fmla="*/ 1466667 h 1890873"/>
              <a:gd name="connsiteX38" fmla="*/ 3003999 w 12223414"/>
              <a:gd name="connsiteY38" fmla="*/ 1410106 h 1890873"/>
              <a:gd name="connsiteX39" fmla="*/ 2655207 w 12223414"/>
              <a:gd name="connsiteY39" fmla="*/ 1400679 h 1890873"/>
              <a:gd name="connsiteX40" fmla="*/ 2353550 w 12223414"/>
              <a:gd name="connsiteY40" fmla="*/ 1419533 h 1890873"/>
              <a:gd name="connsiteX41" fmla="*/ 2108453 w 12223414"/>
              <a:gd name="connsiteY41" fmla="*/ 1428959 h 1890873"/>
              <a:gd name="connsiteX42" fmla="*/ 1759661 w 12223414"/>
              <a:gd name="connsiteY42" fmla="*/ 1476093 h 1890873"/>
              <a:gd name="connsiteX43" fmla="*/ 1476857 w 12223414"/>
              <a:gd name="connsiteY43" fmla="*/ 1513801 h 1890873"/>
              <a:gd name="connsiteX44" fmla="*/ 1269467 w 12223414"/>
              <a:gd name="connsiteY44" fmla="*/ 1551508 h 1890873"/>
              <a:gd name="connsiteX45" fmla="*/ 1062077 w 12223414"/>
              <a:gd name="connsiteY45" fmla="*/ 1589215 h 1890873"/>
              <a:gd name="connsiteX46" fmla="*/ 807554 w 12223414"/>
              <a:gd name="connsiteY46" fmla="*/ 1655203 h 1890873"/>
              <a:gd name="connsiteX47" fmla="*/ 609591 w 12223414"/>
              <a:gd name="connsiteY47" fmla="*/ 1702337 h 1890873"/>
              <a:gd name="connsiteX48" fmla="*/ 430482 w 12223414"/>
              <a:gd name="connsiteY48" fmla="*/ 1758898 h 1890873"/>
              <a:gd name="connsiteX49" fmla="*/ 166531 w 12223414"/>
              <a:gd name="connsiteY49" fmla="*/ 1843739 h 1890873"/>
              <a:gd name="connsiteX50" fmla="*/ 34556 w 12223414"/>
              <a:gd name="connsiteY50" fmla="*/ 1890873 h 1890873"/>
              <a:gd name="connsiteX51" fmla="*/ 15703 w 12223414"/>
              <a:gd name="connsiteY51" fmla="*/ 876173 h 1890873"/>
              <a:gd name="connsiteX52" fmla="*/ 6275 w 12223414"/>
              <a:gd name="connsiteY52" fmla="*/ 80926 h 1890873"/>
              <a:gd name="connsiteX0" fmla="*/ 6275 w 12223414"/>
              <a:gd name="connsiteY0" fmla="*/ 87387 h 1897334"/>
              <a:gd name="connsiteX1" fmla="*/ 345641 w 12223414"/>
              <a:gd name="connsiteY1" fmla="*/ 100208 h 1897334"/>
              <a:gd name="connsiteX2" fmla="*/ 2466672 w 12223414"/>
              <a:gd name="connsiteY2" fmla="*/ 81354 h 1897334"/>
              <a:gd name="connsiteX3" fmla="*/ 12213987 w 12223414"/>
              <a:gd name="connsiteY3" fmla="*/ 106241 h 1897334"/>
              <a:gd name="connsiteX4" fmla="*/ 12223414 w 12223414"/>
              <a:gd name="connsiteY4" fmla="*/ 1425994 h 1897334"/>
              <a:gd name="connsiteX5" fmla="*/ 11968890 w 12223414"/>
              <a:gd name="connsiteY5" fmla="*/ 1454274 h 1897334"/>
              <a:gd name="connsiteX6" fmla="*/ 11704939 w 12223414"/>
              <a:gd name="connsiteY6" fmla="*/ 1491981 h 1897334"/>
              <a:gd name="connsiteX7" fmla="*/ 11346721 w 12223414"/>
              <a:gd name="connsiteY7" fmla="*/ 1510835 h 1897334"/>
              <a:gd name="connsiteX8" fmla="*/ 11054490 w 12223414"/>
              <a:gd name="connsiteY8" fmla="*/ 1548542 h 1897334"/>
              <a:gd name="connsiteX9" fmla="*/ 10894234 w 12223414"/>
              <a:gd name="connsiteY9" fmla="*/ 1567396 h 1897334"/>
              <a:gd name="connsiteX10" fmla="*/ 10724552 w 12223414"/>
              <a:gd name="connsiteY10" fmla="*/ 1586249 h 1897334"/>
              <a:gd name="connsiteX11" fmla="*/ 10592576 w 12223414"/>
              <a:gd name="connsiteY11" fmla="*/ 1595676 h 1897334"/>
              <a:gd name="connsiteX12" fmla="*/ 10479455 w 12223414"/>
              <a:gd name="connsiteY12" fmla="*/ 1605103 h 1897334"/>
              <a:gd name="connsiteX13" fmla="*/ 10309772 w 12223414"/>
              <a:gd name="connsiteY13" fmla="*/ 1623956 h 1897334"/>
              <a:gd name="connsiteX14" fmla="*/ 10187224 w 12223414"/>
              <a:gd name="connsiteY14" fmla="*/ 1633383 h 1897334"/>
              <a:gd name="connsiteX15" fmla="*/ 10083529 w 12223414"/>
              <a:gd name="connsiteY15" fmla="*/ 1633383 h 1897334"/>
              <a:gd name="connsiteX16" fmla="*/ 9913847 w 12223414"/>
              <a:gd name="connsiteY16" fmla="*/ 1652237 h 1897334"/>
              <a:gd name="connsiteX17" fmla="*/ 9791298 w 12223414"/>
              <a:gd name="connsiteY17" fmla="*/ 1671090 h 1897334"/>
              <a:gd name="connsiteX18" fmla="*/ 9668750 w 12223414"/>
              <a:gd name="connsiteY18" fmla="*/ 1671090 h 1897334"/>
              <a:gd name="connsiteX19" fmla="*/ 9565055 w 12223414"/>
              <a:gd name="connsiteY19" fmla="*/ 1671090 h 1897334"/>
              <a:gd name="connsiteX20" fmla="*/ 9404799 w 12223414"/>
              <a:gd name="connsiteY20" fmla="*/ 1689944 h 1897334"/>
              <a:gd name="connsiteX21" fmla="*/ 9291677 w 12223414"/>
              <a:gd name="connsiteY21" fmla="*/ 1699371 h 1897334"/>
              <a:gd name="connsiteX22" fmla="*/ 9008873 w 12223414"/>
              <a:gd name="connsiteY22" fmla="*/ 1727651 h 1897334"/>
              <a:gd name="connsiteX23" fmla="*/ 8820337 w 12223414"/>
              <a:gd name="connsiteY23" fmla="*/ 1737078 h 1897334"/>
              <a:gd name="connsiteX24" fmla="*/ 8678935 w 12223414"/>
              <a:gd name="connsiteY24" fmla="*/ 1746505 h 1897334"/>
              <a:gd name="connsiteX25" fmla="*/ 8452692 w 12223414"/>
              <a:gd name="connsiteY25" fmla="*/ 1755932 h 1897334"/>
              <a:gd name="connsiteX26" fmla="*/ 8283009 w 12223414"/>
              <a:gd name="connsiteY26" fmla="*/ 1765359 h 1897334"/>
              <a:gd name="connsiteX27" fmla="*/ 8037913 w 12223414"/>
              <a:gd name="connsiteY27" fmla="*/ 1784212 h 1897334"/>
              <a:gd name="connsiteX28" fmla="*/ 7830523 w 12223414"/>
              <a:gd name="connsiteY28" fmla="*/ 1793639 h 1897334"/>
              <a:gd name="connsiteX29" fmla="*/ 7641987 w 12223414"/>
              <a:gd name="connsiteY29" fmla="*/ 1793639 h 1897334"/>
              <a:gd name="connsiteX30" fmla="*/ 7415743 w 12223414"/>
              <a:gd name="connsiteY30" fmla="*/ 1803066 h 1897334"/>
              <a:gd name="connsiteX31" fmla="*/ 7151793 w 12223414"/>
              <a:gd name="connsiteY31" fmla="*/ 1803066 h 1897334"/>
              <a:gd name="connsiteX32" fmla="*/ 6812428 w 12223414"/>
              <a:gd name="connsiteY32" fmla="*/ 1793639 h 1897334"/>
              <a:gd name="connsiteX33" fmla="*/ 6350515 w 12223414"/>
              <a:gd name="connsiteY33" fmla="*/ 1765359 h 1897334"/>
              <a:gd name="connsiteX34" fmla="*/ 5879174 w 12223414"/>
              <a:gd name="connsiteY34" fmla="*/ 1737078 h 1897334"/>
              <a:gd name="connsiteX35" fmla="*/ 5426688 w 12223414"/>
              <a:gd name="connsiteY35" fmla="*/ 1680517 h 1897334"/>
              <a:gd name="connsiteX36" fmla="*/ 4993055 w 12223414"/>
              <a:gd name="connsiteY36" fmla="*/ 1623956 h 1897334"/>
              <a:gd name="connsiteX37" fmla="*/ 4427447 w 12223414"/>
              <a:gd name="connsiteY37" fmla="*/ 1557969 h 1897334"/>
              <a:gd name="connsiteX38" fmla="*/ 3531900 w 12223414"/>
              <a:gd name="connsiteY38" fmla="*/ 1473128 h 1897334"/>
              <a:gd name="connsiteX39" fmla="*/ 3003999 w 12223414"/>
              <a:gd name="connsiteY39" fmla="*/ 1416567 h 1897334"/>
              <a:gd name="connsiteX40" fmla="*/ 2655207 w 12223414"/>
              <a:gd name="connsiteY40" fmla="*/ 1407140 h 1897334"/>
              <a:gd name="connsiteX41" fmla="*/ 2353550 w 12223414"/>
              <a:gd name="connsiteY41" fmla="*/ 1425994 h 1897334"/>
              <a:gd name="connsiteX42" fmla="*/ 2108453 w 12223414"/>
              <a:gd name="connsiteY42" fmla="*/ 1435420 h 1897334"/>
              <a:gd name="connsiteX43" fmla="*/ 1759661 w 12223414"/>
              <a:gd name="connsiteY43" fmla="*/ 1482554 h 1897334"/>
              <a:gd name="connsiteX44" fmla="*/ 1476857 w 12223414"/>
              <a:gd name="connsiteY44" fmla="*/ 1520262 h 1897334"/>
              <a:gd name="connsiteX45" fmla="*/ 1269467 w 12223414"/>
              <a:gd name="connsiteY45" fmla="*/ 1557969 h 1897334"/>
              <a:gd name="connsiteX46" fmla="*/ 1062077 w 12223414"/>
              <a:gd name="connsiteY46" fmla="*/ 1595676 h 1897334"/>
              <a:gd name="connsiteX47" fmla="*/ 807554 w 12223414"/>
              <a:gd name="connsiteY47" fmla="*/ 1661664 h 1897334"/>
              <a:gd name="connsiteX48" fmla="*/ 609591 w 12223414"/>
              <a:gd name="connsiteY48" fmla="*/ 1708798 h 1897334"/>
              <a:gd name="connsiteX49" fmla="*/ 430482 w 12223414"/>
              <a:gd name="connsiteY49" fmla="*/ 1765359 h 1897334"/>
              <a:gd name="connsiteX50" fmla="*/ 166531 w 12223414"/>
              <a:gd name="connsiteY50" fmla="*/ 1850200 h 1897334"/>
              <a:gd name="connsiteX51" fmla="*/ 34556 w 12223414"/>
              <a:gd name="connsiteY51" fmla="*/ 1897334 h 1897334"/>
              <a:gd name="connsiteX52" fmla="*/ 15703 w 12223414"/>
              <a:gd name="connsiteY52" fmla="*/ 882634 h 1897334"/>
              <a:gd name="connsiteX53" fmla="*/ 6275 w 12223414"/>
              <a:gd name="connsiteY53" fmla="*/ 87387 h 1897334"/>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25446"/>
              <a:gd name="connsiteX1" fmla="*/ 345641 w 12223414"/>
              <a:gd name="connsiteY1" fmla="*/ 18893 h 1825446"/>
              <a:gd name="connsiteX2" fmla="*/ 2466672 w 12223414"/>
              <a:gd name="connsiteY2" fmla="*/ 39 h 1825446"/>
              <a:gd name="connsiteX3" fmla="*/ 12213987 w 12223414"/>
              <a:gd name="connsiteY3" fmla="*/ 24926 h 1825446"/>
              <a:gd name="connsiteX4" fmla="*/ 12223414 w 12223414"/>
              <a:gd name="connsiteY4" fmla="*/ 1344679 h 1825446"/>
              <a:gd name="connsiteX5" fmla="*/ 11968890 w 12223414"/>
              <a:gd name="connsiteY5" fmla="*/ 1372959 h 1825446"/>
              <a:gd name="connsiteX6" fmla="*/ 11704939 w 12223414"/>
              <a:gd name="connsiteY6" fmla="*/ 1410666 h 1825446"/>
              <a:gd name="connsiteX7" fmla="*/ 11346721 w 12223414"/>
              <a:gd name="connsiteY7" fmla="*/ 1429520 h 1825446"/>
              <a:gd name="connsiteX8" fmla="*/ 11054490 w 12223414"/>
              <a:gd name="connsiteY8" fmla="*/ 1467227 h 1825446"/>
              <a:gd name="connsiteX9" fmla="*/ 10894234 w 12223414"/>
              <a:gd name="connsiteY9" fmla="*/ 1486081 h 1825446"/>
              <a:gd name="connsiteX10" fmla="*/ 10724552 w 12223414"/>
              <a:gd name="connsiteY10" fmla="*/ 1504934 h 1825446"/>
              <a:gd name="connsiteX11" fmla="*/ 10592576 w 12223414"/>
              <a:gd name="connsiteY11" fmla="*/ 1514361 h 1825446"/>
              <a:gd name="connsiteX12" fmla="*/ 10479455 w 12223414"/>
              <a:gd name="connsiteY12" fmla="*/ 1523788 h 1825446"/>
              <a:gd name="connsiteX13" fmla="*/ 10309772 w 12223414"/>
              <a:gd name="connsiteY13" fmla="*/ 1542641 h 1825446"/>
              <a:gd name="connsiteX14" fmla="*/ 10187224 w 12223414"/>
              <a:gd name="connsiteY14" fmla="*/ 1552068 h 1825446"/>
              <a:gd name="connsiteX15" fmla="*/ 10083529 w 12223414"/>
              <a:gd name="connsiteY15" fmla="*/ 1552068 h 1825446"/>
              <a:gd name="connsiteX16" fmla="*/ 9913847 w 12223414"/>
              <a:gd name="connsiteY16" fmla="*/ 1570922 h 1825446"/>
              <a:gd name="connsiteX17" fmla="*/ 9791298 w 12223414"/>
              <a:gd name="connsiteY17" fmla="*/ 1589775 h 1825446"/>
              <a:gd name="connsiteX18" fmla="*/ 9668750 w 12223414"/>
              <a:gd name="connsiteY18" fmla="*/ 1589775 h 1825446"/>
              <a:gd name="connsiteX19" fmla="*/ 9565055 w 12223414"/>
              <a:gd name="connsiteY19" fmla="*/ 1589775 h 1825446"/>
              <a:gd name="connsiteX20" fmla="*/ 9404799 w 12223414"/>
              <a:gd name="connsiteY20" fmla="*/ 1608629 h 1825446"/>
              <a:gd name="connsiteX21" fmla="*/ 9291677 w 12223414"/>
              <a:gd name="connsiteY21" fmla="*/ 1618056 h 1825446"/>
              <a:gd name="connsiteX22" fmla="*/ 9008873 w 12223414"/>
              <a:gd name="connsiteY22" fmla="*/ 1646336 h 1825446"/>
              <a:gd name="connsiteX23" fmla="*/ 8820337 w 12223414"/>
              <a:gd name="connsiteY23" fmla="*/ 1655763 h 1825446"/>
              <a:gd name="connsiteX24" fmla="*/ 8678935 w 12223414"/>
              <a:gd name="connsiteY24" fmla="*/ 1665190 h 1825446"/>
              <a:gd name="connsiteX25" fmla="*/ 8452692 w 12223414"/>
              <a:gd name="connsiteY25" fmla="*/ 1674617 h 1825446"/>
              <a:gd name="connsiteX26" fmla="*/ 8283009 w 12223414"/>
              <a:gd name="connsiteY26" fmla="*/ 1684044 h 1825446"/>
              <a:gd name="connsiteX27" fmla="*/ 8037913 w 12223414"/>
              <a:gd name="connsiteY27" fmla="*/ 1702897 h 1825446"/>
              <a:gd name="connsiteX28" fmla="*/ 7830523 w 12223414"/>
              <a:gd name="connsiteY28" fmla="*/ 1712324 h 1825446"/>
              <a:gd name="connsiteX29" fmla="*/ 7641987 w 12223414"/>
              <a:gd name="connsiteY29" fmla="*/ 1712324 h 1825446"/>
              <a:gd name="connsiteX30" fmla="*/ 7415743 w 12223414"/>
              <a:gd name="connsiteY30" fmla="*/ 1721751 h 1825446"/>
              <a:gd name="connsiteX31" fmla="*/ 7151793 w 12223414"/>
              <a:gd name="connsiteY31" fmla="*/ 1721751 h 1825446"/>
              <a:gd name="connsiteX32" fmla="*/ 6812428 w 12223414"/>
              <a:gd name="connsiteY32" fmla="*/ 1712324 h 1825446"/>
              <a:gd name="connsiteX33" fmla="*/ 6350515 w 12223414"/>
              <a:gd name="connsiteY33" fmla="*/ 1684044 h 1825446"/>
              <a:gd name="connsiteX34" fmla="*/ 5879174 w 12223414"/>
              <a:gd name="connsiteY34" fmla="*/ 1655763 h 1825446"/>
              <a:gd name="connsiteX35" fmla="*/ 5426688 w 12223414"/>
              <a:gd name="connsiteY35" fmla="*/ 1599202 h 1825446"/>
              <a:gd name="connsiteX36" fmla="*/ 4993055 w 12223414"/>
              <a:gd name="connsiteY36" fmla="*/ 1542641 h 1825446"/>
              <a:gd name="connsiteX37" fmla="*/ 4427447 w 12223414"/>
              <a:gd name="connsiteY37" fmla="*/ 1476654 h 1825446"/>
              <a:gd name="connsiteX38" fmla="*/ 3531900 w 12223414"/>
              <a:gd name="connsiteY38" fmla="*/ 1391813 h 1825446"/>
              <a:gd name="connsiteX39" fmla="*/ 3003999 w 12223414"/>
              <a:gd name="connsiteY39" fmla="*/ 1335252 h 1825446"/>
              <a:gd name="connsiteX40" fmla="*/ 2655207 w 12223414"/>
              <a:gd name="connsiteY40" fmla="*/ 1325825 h 1825446"/>
              <a:gd name="connsiteX41" fmla="*/ 2353550 w 12223414"/>
              <a:gd name="connsiteY41" fmla="*/ 1344679 h 1825446"/>
              <a:gd name="connsiteX42" fmla="*/ 2108453 w 12223414"/>
              <a:gd name="connsiteY42" fmla="*/ 1354105 h 1825446"/>
              <a:gd name="connsiteX43" fmla="*/ 1759661 w 12223414"/>
              <a:gd name="connsiteY43" fmla="*/ 1401239 h 1825446"/>
              <a:gd name="connsiteX44" fmla="*/ 1476857 w 12223414"/>
              <a:gd name="connsiteY44" fmla="*/ 1438947 h 1825446"/>
              <a:gd name="connsiteX45" fmla="*/ 1269467 w 12223414"/>
              <a:gd name="connsiteY45" fmla="*/ 1476654 h 1825446"/>
              <a:gd name="connsiteX46" fmla="*/ 1062077 w 12223414"/>
              <a:gd name="connsiteY46" fmla="*/ 1514361 h 1825446"/>
              <a:gd name="connsiteX47" fmla="*/ 807554 w 12223414"/>
              <a:gd name="connsiteY47" fmla="*/ 1580349 h 1825446"/>
              <a:gd name="connsiteX48" fmla="*/ 609591 w 12223414"/>
              <a:gd name="connsiteY48" fmla="*/ 1627483 h 1825446"/>
              <a:gd name="connsiteX49" fmla="*/ 430482 w 12223414"/>
              <a:gd name="connsiteY49" fmla="*/ 1684044 h 1825446"/>
              <a:gd name="connsiteX50" fmla="*/ 166531 w 12223414"/>
              <a:gd name="connsiteY50" fmla="*/ 1768885 h 1825446"/>
              <a:gd name="connsiteX51" fmla="*/ 25129 w 12223414"/>
              <a:gd name="connsiteY51" fmla="*/ 1825446 h 1825446"/>
              <a:gd name="connsiteX52" fmla="*/ 15703 w 12223414"/>
              <a:gd name="connsiteY52" fmla="*/ 801319 h 1825446"/>
              <a:gd name="connsiteX53" fmla="*/ 6275 w 12223414"/>
              <a:gd name="connsiteY53" fmla="*/ 6072 h 1825446"/>
              <a:gd name="connsiteX0" fmla="*/ 22818 w 12239957"/>
              <a:gd name="connsiteY0" fmla="*/ 55237 h 1874611"/>
              <a:gd name="connsiteX1" fmla="*/ 362184 w 12239957"/>
              <a:gd name="connsiteY1" fmla="*/ 68058 h 1874611"/>
              <a:gd name="connsiteX2" fmla="*/ 2483215 w 12239957"/>
              <a:gd name="connsiteY2" fmla="*/ 49204 h 1874611"/>
              <a:gd name="connsiteX3" fmla="*/ 12230530 w 12239957"/>
              <a:gd name="connsiteY3" fmla="*/ 74091 h 1874611"/>
              <a:gd name="connsiteX4" fmla="*/ 12239957 w 12239957"/>
              <a:gd name="connsiteY4" fmla="*/ 1393844 h 1874611"/>
              <a:gd name="connsiteX5" fmla="*/ 11985433 w 12239957"/>
              <a:gd name="connsiteY5" fmla="*/ 1422124 h 1874611"/>
              <a:gd name="connsiteX6" fmla="*/ 11721482 w 12239957"/>
              <a:gd name="connsiteY6" fmla="*/ 1459831 h 1874611"/>
              <a:gd name="connsiteX7" fmla="*/ 11363264 w 12239957"/>
              <a:gd name="connsiteY7" fmla="*/ 1478685 h 1874611"/>
              <a:gd name="connsiteX8" fmla="*/ 11071033 w 12239957"/>
              <a:gd name="connsiteY8" fmla="*/ 1516392 h 1874611"/>
              <a:gd name="connsiteX9" fmla="*/ 10910777 w 12239957"/>
              <a:gd name="connsiteY9" fmla="*/ 1535246 h 1874611"/>
              <a:gd name="connsiteX10" fmla="*/ 10741095 w 12239957"/>
              <a:gd name="connsiteY10" fmla="*/ 1554099 h 1874611"/>
              <a:gd name="connsiteX11" fmla="*/ 10609119 w 12239957"/>
              <a:gd name="connsiteY11" fmla="*/ 1563526 h 1874611"/>
              <a:gd name="connsiteX12" fmla="*/ 10495998 w 12239957"/>
              <a:gd name="connsiteY12" fmla="*/ 1572953 h 1874611"/>
              <a:gd name="connsiteX13" fmla="*/ 10326315 w 12239957"/>
              <a:gd name="connsiteY13" fmla="*/ 1591806 h 1874611"/>
              <a:gd name="connsiteX14" fmla="*/ 10203767 w 12239957"/>
              <a:gd name="connsiteY14" fmla="*/ 1601233 h 1874611"/>
              <a:gd name="connsiteX15" fmla="*/ 10100072 w 12239957"/>
              <a:gd name="connsiteY15" fmla="*/ 1601233 h 1874611"/>
              <a:gd name="connsiteX16" fmla="*/ 9930390 w 12239957"/>
              <a:gd name="connsiteY16" fmla="*/ 1620087 h 1874611"/>
              <a:gd name="connsiteX17" fmla="*/ 9807841 w 12239957"/>
              <a:gd name="connsiteY17" fmla="*/ 1638940 h 1874611"/>
              <a:gd name="connsiteX18" fmla="*/ 9685293 w 12239957"/>
              <a:gd name="connsiteY18" fmla="*/ 1638940 h 1874611"/>
              <a:gd name="connsiteX19" fmla="*/ 9581598 w 12239957"/>
              <a:gd name="connsiteY19" fmla="*/ 1638940 h 1874611"/>
              <a:gd name="connsiteX20" fmla="*/ 9421342 w 12239957"/>
              <a:gd name="connsiteY20" fmla="*/ 1657794 h 1874611"/>
              <a:gd name="connsiteX21" fmla="*/ 9308220 w 12239957"/>
              <a:gd name="connsiteY21" fmla="*/ 1667221 h 1874611"/>
              <a:gd name="connsiteX22" fmla="*/ 9025416 w 12239957"/>
              <a:gd name="connsiteY22" fmla="*/ 1695501 h 1874611"/>
              <a:gd name="connsiteX23" fmla="*/ 8836880 w 12239957"/>
              <a:gd name="connsiteY23" fmla="*/ 1704928 h 1874611"/>
              <a:gd name="connsiteX24" fmla="*/ 8695478 w 12239957"/>
              <a:gd name="connsiteY24" fmla="*/ 1714355 h 1874611"/>
              <a:gd name="connsiteX25" fmla="*/ 8469235 w 12239957"/>
              <a:gd name="connsiteY25" fmla="*/ 1723782 h 1874611"/>
              <a:gd name="connsiteX26" fmla="*/ 8299552 w 12239957"/>
              <a:gd name="connsiteY26" fmla="*/ 1733209 h 1874611"/>
              <a:gd name="connsiteX27" fmla="*/ 8054456 w 12239957"/>
              <a:gd name="connsiteY27" fmla="*/ 1752062 h 1874611"/>
              <a:gd name="connsiteX28" fmla="*/ 7847066 w 12239957"/>
              <a:gd name="connsiteY28" fmla="*/ 1761489 h 1874611"/>
              <a:gd name="connsiteX29" fmla="*/ 7658530 w 12239957"/>
              <a:gd name="connsiteY29" fmla="*/ 1761489 h 1874611"/>
              <a:gd name="connsiteX30" fmla="*/ 7432286 w 12239957"/>
              <a:gd name="connsiteY30" fmla="*/ 1770916 h 1874611"/>
              <a:gd name="connsiteX31" fmla="*/ 7168336 w 12239957"/>
              <a:gd name="connsiteY31" fmla="*/ 1770916 h 1874611"/>
              <a:gd name="connsiteX32" fmla="*/ 6828971 w 12239957"/>
              <a:gd name="connsiteY32" fmla="*/ 1761489 h 1874611"/>
              <a:gd name="connsiteX33" fmla="*/ 6367058 w 12239957"/>
              <a:gd name="connsiteY33" fmla="*/ 1733209 h 1874611"/>
              <a:gd name="connsiteX34" fmla="*/ 5895717 w 12239957"/>
              <a:gd name="connsiteY34" fmla="*/ 1704928 h 1874611"/>
              <a:gd name="connsiteX35" fmla="*/ 5443231 w 12239957"/>
              <a:gd name="connsiteY35" fmla="*/ 1648367 h 1874611"/>
              <a:gd name="connsiteX36" fmla="*/ 5009598 w 12239957"/>
              <a:gd name="connsiteY36" fmla="*/ 1591806 h 1874611"/>
              <a:gd name="connsiteX37" fmla="*/ 4443990 w 12239957"/>
              <a:gd name="connsiteY37" fmla="*/ 1525819 h 1874611"/>
              <a:gd name="connsiteX38" fmla="*/ 3548443 w 12239957"/>
              <a:gd name="connsiteY38" fmla="*/ 1440978 h 1874611"/>
              <a:gd name="connsiteX39" fmla="*/ 3020542 w 12239957"/>
              <a:gd name="connsiteY39" fmla="*/ 1384417 h 1874611"/>
              <a:gd name="connsiteX40" fmla="*/ 2671750 w 12239957"/>
              <a:gd name="connsiteY40" fmla="*/ 1374990 h 1874611"/>
              <a:gd name="connsiteX41" fmla="*/ 2370093 w 12239957"/>
              <a:gd name="connsiteY41" fmla="*/ 1393844 h 1874611"/>
              <a:gd name="connsiteX42" fmla="*/ 2124996 w 12239957"/>
              <a:gd name="connsiteY42" fmla="*/ 1403270 h 1874611"/>
              <a:gd name="connsiteX43" fmla="*/ 1776204 w 12239957"/>
              <a:gd name="connsiteY43" fmla="*/ 1450404 h 1874611"/>
              <a:gd name="connsiteX44" fmla="*/ 1493400 w 12239957"/>
              <a:gd name="connsiteY44" fmla="*/ 1488112 h 1874611"/>
              <a:gd name="connsiteX45" fmla="*/ 1286010 w 12239957"/>
              <a:gd name="connsiteY45" fmla="*/ 1525819 h 1874611"/>
              <a:gd name="connsiteX46" fmla="*/ 1078620 w 12239957"/>
              <a:gd name="connsiteY46" fmla="*/ 1563526 h 1874611"/>
              <a:gd name="connsiteX47" fmla="*/ 824097 w 12239957"/>
              <a:gd name="connsiteY47" fmla="*/ 1629514 h 1874611"/>
              <a:gd name="connsiteX48" fmla="*/ 626134 w 12239957"/>
              <a:gd name="connsiteY48" fmla="*/ 1676648 h 1874611"/>
              <a:gd name="connsiteX49" fmla="*/ 447025 w 12239957"/>
              <a:gd name="connsiteY49" fmla="*/ 1733209 h 1874611"/>
              <a:gd name="connsiteX50" fmla="*/ 183074 w 12239957"/>
              <a:gd name="connsiteY50" fmla="*/ 1818050 h 1874611"/>
              <a:gd name="connsiteX51" fmla="*/ 41672 w 12239957"/>
              <a:gd name="connsiteY51" fmla="*/ 1874611 h 1874611"/>
              <a:gd name="connsiteX52" fmla="*/ 32246 w 12239957"/>
              <a:gd name="connsiteY52" fmla="*/ 897618 h 1874611"/>
              <a:gd name="connsiteX53" fmla="*/ 22818 w 12239957"/>
              <a:gd name="connsiteY53" fmla="*/ 55237 h 1874611"/>
              <a:gd name="connsiteX0" fmla="*/ 21081 w 12238220"/>
              <a:gd name="connsiteY0" fmla="*/ 55237 h 1874611"/>
              <a:gd name="connsiteX1" fmla="*/ 360447 w 12238220"/>
              <a:gd name="connsiteY1" fmla="*/ 68058 h 1874611"/>
              <a:gd name="connsiteX2" fmla="*/ 2481478 w 12238220"/>
              <a:gd name="connsiteY2" fmla="*/ 49204 h 1874611"/>
              <a:gd name="connsiteX3" fmla="*/ 12228793 w 12238220"/>
              <a:gd name="connsiteY3" fmla="*/ 74091 h 1874611"/>
              <a:gd name="connsiteX4" fmla="*/ 12238220 w 12238220"/>
              <a:gd name="connsiteY4" fmla="*/ 1393844 h 1874611"/>
              <a:gd name="connsiteX5" fmla="*/ 11983696 w 12238220"/>
              <a:gd name="connsiteY5" fmla="*/ 1422124 h 1874611"/>
              <a:gd name="connsiteX6" fmla="*/ 11719745 w 12238220"/>
              <a:gd name="connsiteY6" fmla="*/ 1459831 h 1874611"/>
              <a:gd name="connsiteX7" fmla="*/ 11361527 w 12238220"/>
              <a:gd name="connsiteY7" fmla="*/ 1478685 h 1874611"/>
              <a:gd name="connsiteX8" fmla="*/ 11069296 w 12238220"/>
              <a:gd name="connsiteY8" fmla="*/ 1516392 h 1874611"/>
              <a:gd name="connsiteX9" fmla="*/ 10909040 w 12238220"/>
              <a:gd name="connsiteY9" fmla="*/ 1535246 h 1874611"/>
              <a:gd name="connsiteX10" fmla="*/ 10739358 w 12238220"/>
              <a:gd name="connsiteY10" fmla="*/ 1554099 h 1874611"/>
              <a:gd name="connsiteX11" fmla="*/ 10607382 w 12238220"/>
              <a:gd name="connsiteY11" fmla="*/ 1563526 h 1874611"/>
              <a:gd name="connsiteX12" fmla="*/ 10494261 w 12238220"/>
              <a:gd name="connsiteY12" fmla="*/ 1572953 h 1874611"/>
              <a:gd name="connsiteX13" fmla="*/ 10324578 w 12238220"/>
              <a:gd name="connsiteY13" fmla="*/ 1591806 h 1874611"/>
              <a:gd name="connsiteX14" fmla="*/ 10202030 w 12238220"/>
              <a:gd name="connsiteY14" fmla="*/ 1601233 h 1874611"/>
              <a:gd name="connsiteX15" fmla="*/ 10098335 w 12238220"/>
              <a:gd name="connsiteY15" fmla="*/ 1601233 h 1874611"/>
              <a:gd name="connsiteX16" fmla="*/ 9928653 w 12238220"/>
              <a:gd name="connsiteY16" fmla="*/ 1620087 h 1874611"/>
              <a:gd name="connsiteX17" fmla="*/ 9806104 w 12238220"/>
              <a:gd name="connsiteY17" fmla="*/ 1638940 h 1874611"/>
              <a:gd name="connsiteX18" fmla="*/ 9683556 w 12238220"/>
              <a:gd name="connsiteY18" fmla="*/ 1638940 h 1874611"/>
              <a:gd name="connsiteX19" fmla="*/ 9579861 w 12238220"/>
              <a:gd name="connsiteY19" fmla="*/ 1638940 h 1874611"/>
              <a:gd name="connsiteX20" fmla="*/ 9419605 w 12238220"/>
              <a:gd name="connsiteY20" fmla="*/ 1657794 h 1874611"/>
              <a:gd name="connsiteX21" fmla="*/ 9306483 w 12238220"/>
              <a:gd name="connsiteY21" fmla="*/ 1667221 h 1874611"/>
              <a:gd name="connsiteX22" fmla="*/ 9023679 w 12238220"/>
              <a:gd name="connsiteY22" fmla="*/ 1695501 h 1874611"/>
              <a:gd name="connsiteX23" fmla="*/ 8835143 w 12238220"/>
              <a:gd name="connsiteY23" fmla="*/ 1704928 h 1874611"/>
              <a:gd name="connsiteX24" fmla="*/ 8693741 w 12238220"/>
              <a:gd name="connsiteY24" fmla="*/ 1714355 h 1874611"/>
              <a:gd name="connsiteX25" fmla="*/ 8467498 w 12238220"/>
              <a:gd name="connsiteY25" fmla="*/ 1723782 h 1874611"/>
              <a:gd name="connsiteX26" fmla="*/ 8297815 w 12238220"/>
              <a:gd name="connsiteY26" fmla="*/ 1733209 h 1874611"/>
              <a:gd name="connsiteX27" fmla="*/ 8052719 w 12238220"/>
              <a:gd name="connsiteY27" fmla="*/ 1752062 h 1874611"/>
              <a:gd name="connsiteX28" fmla="*/ 7845329 w 12238220"/>
              <a:gd name="connsiteY28" fmla="*/ 1761489 h 1874611"/>
              <a:gd name="connsiteX29" fmla="*/ 7656793 w 12238220"/>
              <a:gd name="connsiteY29" fmla="*/ 1761489 h 1874611"/>
              <a:gd name="connsiteX30" fmla="*/ 7430549 w 12238220"/>
              <a:gd name="connsiteY30" fmla="*/ 1770916 h 1874611"/>
              <a:gd name="connsiteX31" fmla="*/ 7166599 w 12238220"/>
              <a:gd name="connsiteY31" fmla="*/ 1770916 h 1874611"/>
              <a:gd name="connsiteX32" fmla="*/ 6827234 w 12238220"/>
              <a:gd name="connsiteY32" fmla="*/ 1761489 h 1874611"/>
              <a:gd name="connsiteX33" fmla="*/ 6365321 w 12238220"/>
              <a:gd name="connsiteY33" fmla="*/ 1733209 h 1874611"/>
              <a:gd name="connsiteX34" fmla="*/ 5893980 w 12238220"/>
              <a:gd name="connsiteY34" fmla="*/ 1704928 h 1874611"/>
              <a:gd name="connsiteX35" fmla="*/ 5441494 w 12238220"/>
              <a:gd name="connsiteY35" fmla="*/ 1648367 h 1874611"/>
              <a:gd name="connsiteX36" fmla="*/ 5007861 w 12238220"/>
              <a:gd name="connsiteY36" fmla="*/ 1591806 h 1874611"/>
              <a:gd name="connsiteX37" fmla="*/ 4442253 w 12238220"/>
              <a:gd name="connsiteY37" fmla="*/ 1525819 h 1874611"/>
              <a:gd name="connsiteX38" fmla="*/ 3546706 w 12238220"/>
              <a:gd name="connsiteY38" fmla="*/ 1440978 h 1874611"/>
              <a:gd name="connsiteX39" fmla="*/ 3018805 w 12238220"/>
              <a:gd name="connsiteY39" fmla="*/ 1384417 h 1874611"/>
              <a:gd name="connsiteX40" fmla="*/ 2670013 w 12238220"/>
              <a:gd name="connsiteY40" fmla="*/ 1374990 h 1874611"/>
              <a:gd name="connsiteX41" fmla="*/ 2368356 w 12238220"/>
              <a:gd name="connsiteY41" fmla="*/ 1393844 h 1874611"/>
              <a:gd name="connsiteX42" fmla="*/ 2123259 w 12238220"/>
              <a:gd name="connsiteY42" fmla="*/ 1403270 h 1874611"/>
              <a:gd name="connsiteX43" fmla="*/ 1774467 w 12238220"/>
              <a:gd name="connsiteY43" fmla="*/ 1450404 h 1874611"/>
              <a:gd name="connsiteX44" fmla="*/ 1491663 w 12238220"/>
              <a:gd name="connsiteY44" fmla="*/ 1488112 h 1874611"/>
              <a:gd name="connsiteX45" fmla="*/ 1284273 w 12238220"/>
              <a:gd name="connsiteY45" fmla="*/ 1525819 h 1874611"/>
              <a:gd name="connsiteX46" fmla="*/ 1076883 w 12238220"/>
              <a:gd name="connsiteY46" fmla="*/ 1563526 h 1874611"/>
              <a:gd name="connsiteX47" fmla="*/ 822360 w 12238220"/>
              <a:gd name="connsiteY47" fmla="*/ 1629514 h 1874611"/>
              <a:gd name="connsiteX48" fmla="*/ 624397 w 12238220"/>
              <a:gd name="connsiteY48" fmla="*/ 1676648 h 1874611"/>
              <a:gd name="connsiteX49" fmla="*/ 445288 w 12238220"/>
              <a:gd name="connsiteY49" fmla="*/ 1733209 h 1874611"/>
              <a:gd name="connsiteX50" fmla="*/ 181337 w 12238220"/>
              <a:gd name="connsiteY50" fmla="*/ 1818050 h 1874611"/>
              <a:gd name="connsiteX51" fmla="*/ 39935 w 12238220"/>
              <a:gd name="connsiteY51" fmla="*/ 1874611 h 1874611"/>
              <a:gd name="connsiteX52" fmla="*/ 30509 w 12238220"/>
              <a:gd name="connsiteY52" fmla="*/ 897618 h 1874611"/>
              <a:gd name="connsiteX53" fmla="*/ 21081 w 12238220"/>
              <a:gd name="connsiteY53" fmla="*/ 55237 h 1874611"/>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527248 w 12218762"/>
              <a:gd name="connsiteY38" fmla="*/ 1391813 h 1825446"/>
              <a:gd name="connsiteX39" fmla="*/ 2999347 w 12218762"/>
              <a:gd name="connsiteY39" fmla="*/ 1335252 h 1825446"/>
              <a:gd name="connsiteX40" fmla="*/ 2650555 w 12218762"/>
              <a:gd name="connsiteY40" fmla="*/ 1325825 h 1825446"/>
              <a:gd name="connsiteX41" fmla="*/ 2348898 w 12218762"/>
              <a:gd name="connsiteY41" fmla="*/ 1344679 h 1825446"/>
              <a:gd name="connsiteX42" fmla="*/ 2103801 w 12218762"/>
              <a:gd name="connsiteY42" fmla="*/ 1354105 h 1825446"/>
              <a:gd name="connsiteX43" fmla="*/ 1755009 w 12218762"/>
              <a:gd name="connsiteY43" fmla="*/ 1401239 h 1825446"/>
              <a:gd name="connsiteX44" fmla="*/ 1472205 w 12218762"/>
              <a:gd name="connsiteY44" fmla="*/ 1438947 h 1825446"/>
              <a:gd name="connsiteX45" fmla="*/ 1264815 w 12218762"/>
              <a:gd name="connsiteY45" fmla="*/ 1476654 h 1825446"/>
              <a:gd name="connsiteX46" fmla="*/ 1057425 w 12218762"/>
              <a:gd name="connsiteY46" fmla="*/ 1514361 h 1825446"/>
              <a:gd name="connsiteX47" fmla="*/ 802902 w 12218762"/>
              <a:gd name="connsiteY47" fmla="*/ 1580349 h 1825446"/>
              <a:gd name="connsiteX48" fmla="*/ 604939 w 12218762"/>
              <a:gd name="connsiteY48" fmla="*/ 1627483 h 1825446"/>
              <a:gd name="connsiteX49" fmla="*/ 425830 w 12218762"/>
              <a:gd name="connsiteY49" fmla="*/ 1684044 h 1825446"/>
              <a:gd name="connsiteX50" fmla="*/ 161879 w 12218762"/>
              <a:gd name="connsiteY50" fmla="*/ 1768885 h 1825446"/>
              <a:gd name="connsiteX51" fmla="*/ 20477 w 12218762"/>
              <a:gd name="connsiteY51" fmla="*/ 1825446 h 1825446"/>
              <a:gd name="connsiteX52" fmla="*/ 11051 w 12218762"/>
              <a:gd name="connsiteY52" fmla="*/ 848453 h 1825446"/>
              <a:gd name="connsiteX53" fmla="*/ 1623 w 12218762"/>
              <a:gd name="connsiteY53"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2999347 w 12218762"/>
              <a:gd name="connsiteY40" fmla="*/ 1335252 h 1825446"/>
              <a:gd name="connsiteX41" fmla="*/ 2650555 w 12218762"/>
              <a:gd name="connsiteY41" fmla="*/ 1325825 h 1825446"/>
              <a:gd name="connsiteX42" fmla="*/ 2348898 w 12218762"/>
              <a:gd name="connsiteY42" fmla="*/ 1344679 h 1825446"/>
              <a:gd name="connsiteX43" fmla="*/ 2103801 w 12218762"/>
              <a:gd name="connsiteY43" fmla="*/ 1354105 h 1825446"/>
              <a:gd name="connsiteX44" fmla="*/ 1755009 w 12218762"/>
              <a:gd name="connsiteY44" fmla="*/ 1401239 h 1825446"/>
              <a:gd name="connsiteX45" fmla="*/ 1472205 w 12218762"/>
              <a:gd name="connsiteY45" fmla="*/ 1438947 h 1825446"/>
              <a:gd name="connsiteX46" fmla="*/ 1264815 w 12218762"/>
              <a:gd name="connsiteY46" fmla="*/ 1476654 h 1825446"/>
              <a:gd name="connsiteX47" fmla="*/ 1057425 w 12218762"/>
              <a:gd name="connsiteY47" fmla="*/ 1514361 h 1825446"/>
              <a:gd name="connsiteX48" fmla="*/ 802902 w 12218762"/>
              <a:gd name="connsiteY48" fmla="*/ 1580349 h 1825446"/>
              <a:gd name="connsiteX49" fmla="*/ 604939 w 12218762"/>
              <a:gd name="connsiteY49" fmla="*/ 1627483 h 1825446"/>
              <a:gd name="connsiteX50" fmla="*/ 425830 w 12218762"/>
              <a:gd name="connsiteY50" fmla="*/ 1684044 h 1825446"/>
              <a:gd name="connsiteX51" fmla="*/ 161879 w 12218762"/>
              <a:gd name="connsiteY51" fmla="*/ 1768885 h 1825446"/>
              <a:gd name="connsiteX52" fmla="*/ 20477 w 12218762"/>
              <a:gd name="connsiteY52" fmla="*/ 1825446 h 1825446"/>
              <a:gd name="connsiteX53" fmla="*/ 11051 w 12218762"/>
              <a:gd name="connsiteY53" fmla="*/ 848453 h 1825446"/>
              <a:gd name="connsiteX54" fmla="*/ 1623 w 12218762"/>
              <a:gd name="connsiteY54"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30730 w 12247869"/>
              <a:gd name="connsiteY0" fmla="*/ 55237 h 1874611"/>
              <a:gd name="connsiteX1" fmla="*/ 502072 w 12247869"/>
              <a:gd name="connsiteY1" fmla="*/ 68058 h 1874611"/>
              <a:gd name="connsiteX2" fmla="*/ 2491127 w 12247869"/>
              <a:gd name="connsiteY2" fmla="*/ 49204 h 1874611"/>
              <a:gd name="connsiteX3" fmla="*/ 12238442 w 12247869"/>
              <a:gd name="connsiteY3" fmla="*/ 74091 h 1874611"/>
              <a:gd name="connsiteX4" fmla="*/ 12247869 w 12247869"/>
              <a:gd name="connsiteY4" fmla="*/ 1393844 h 1874611"/>
              <a:gd name="connsiteX5" fmla="*/ 11993345 w 12247869"/>
              <a:gd name="connsiteY5" fmla="*/ 1422124 h 1874611"/>
              <a:gd name="connsiteX6" fmla="*/ 11729394 w 12247869"/>
              <a:gd name="connsiteY6" fmla="*/ 1459831 h 1874611"/>
              <a:gd name="connsiteX7" fmla="*/ 11371176 w 12247869"/>
              <a:gd name="connsiteY7" fmla="*/ 1478685 h 1874611"/>
              <a:gd name="connsiteX8" fmla="*/ 11078945 w 12247869"/>
              <a:gd name="connsiteY8" fmla="*/ 1516392 h 1874611"/>
              <a:gd name="connsiteX9" fmla="*/ 10918689 w 12247869"/>
              <a:gd name="connsiteY9" fmla="*/ 1535246 h 1874611"/>
              <a:gd name="connsiteX10" fmla="*/ 10749007 w 12247869"/>
              <a:gd name="connsiteY10" fmla="*/ 1554099 h 1874611"/>
              <a:gd name="connsiteX11" fmla="*/ 10617031 w 12247869"/>
              <a:gd name="connsiteY11" fmla="*/ 1563526 h 1874611"/>
              <a:gd name="connsiteX12" fmla="*/ 10503910 w 12247869"/>
              <a:gd name="connsiteY12" fmla="*/ 1572953 h 1874611"/>
              <a:gd name="connsiteX13" fmla="*/ 10334227 w 12247869"/>
              <a:gd name="connsiteY13" fmla="*/ 1591806 h 1874611"/>
              <a:gd name="connsiteX14" fmla="*/ 10211679 w 12247869"/>
              <a:gd name="connsiteY14" fmla="*/ 1601233 h 1874611"/>
              <a:gd name="connsiteX15" fmla="*/ 10107984 w 12247869"/>
              <a:gd name="connsiteY15" fmla="*/ 1601233 h 1874611"/>
              <a:gd name="connsiteX16" fmla="*/ 9938302 w 12247869"/>
              <a:gd name="connsiteY16" fmla="*/ 1620087 h 1874611"/>
              <a:gd name="connsiteX17" fmla="*/ 9815753 w 12247869"/>
              <a:gd name="connsiteY17" fmla="*/ 1638940 h 1874611"/>
              <a:gd name="connsiteX18" fmla="*/ 9693205 w 12247869"/>
              <a:gd name="connsiteY18" fmla="*/ 1638940 h 1874611"/>
              <a:gd name="connsiteX19" fmla="*/ 9589510 w 12247869"/>
              <a:gd name="connsiteY19" fmla="*/ 1638940 h 1874611"/>
              <a:gd name="connsiteX20" fmla="*/ 9429254 w 12247869"/>
              <a:gd name="connsiteY20" fmla="*/ 1657794 h 1874611"/>
              <a:gd name="connsiteX21" fmla="*/ 9316132 w 12247869"/>
              <a:gd name="connsiteY21" fmla="*/ 1667221 h 1874611"/>
              <a:gd name="connsiteX22" fmla="*/ 9033328 w 12247869"/>
              <a:gd name="connsiteY22" fmla="*/ 1695501 h 1874611"/>
              <a:gd name="connsiteX23" fmla="*/ 8844792 w 12247869"/>
              <a:gd name="connsiteY23" fmla="*/ 1704928 h 1874611"/>
              <a:gd name="connsiteX24" fmla="*/ 8703390 w 12247869"/>
              <a:gd name="connsiteY24" fmla="*/ 1714355 h 1874611"/>
              <a:gd name="connsiteX25" fmla="*/ 8477147 w 12247869"/>
              <a:gd name="connsiteY25" fmla="*/ 1723782 h 1874611"/>
              <a:gd name="connsiteX26" fmla="*/ 8307464 w 12247869"/>
              <a:gd name="connsiteY26" fmla="*/ 1733209 h 1874611"/>
              <a:gd name="connsiteX27" fmla="*/ 8062368 w 12247869"/>
              <a:gd name="connsiteY27" fmla="*/ 1752062 h 1874611"/>
              <a:gd name="connsiteX28" fmla="*/ 7854978 w 12247869"/>
              <a:gd name="connsiteY28" fmla="*/ 1761489 h 1874611"/>
              <a:gd name="connsiteX29" fmla="*/ 7666442 w 12247869"/>
              <a:gd name="connsiteY29" fmla="*/ 1761489 h 1874611"/>
              <a:gd name="connsiteX30" fmla="*/ 7440198 w 12247869"/>
              <a:gd name="connsiteY30" fmla="*/ 1770916 h 1874611"/>
              <a:gd name="connsiteX31" fmla="*/ 7176248 w 12247869"/>
              <a:gd name="connsiteY31" fmla="*/ 1770916 h 1874611"/>
              <a:gd name="connsiteX32" fmla="*/ 6836883 w 12247869"/>
              <a:gd name="connsiteY32" fmla="*/ 1761489 h 1874611"/>
              <a:gd name="connsiteX33" fmla="*/ 6374970 w 12247869"/>
              <a:gd name="connsiteY33" fmla="*/ 1733209 h 1874611"/>
              <a:gd name="connsiteX34" fmla="*/ 5903629 w 12247869"/>
              <a:gd name="connsiteY34" fmla="*/ 1704928 h 1874611"/>
              <a:gd name="connsiteX35" fmla="*/ 5451143 w 12247869"/>
              <a:gd name="connsiteY35" fmla="*/ 1648367 h 1874611"/>
              <a:gd name="connsiteX36" fmla="*/ 5017510 w 12247869"/>
              <a:gd name="connsiteY36" fmla="*/ 1591806 h 1874611"/>
              <a:gd name="connsiteX37" fmla="*/ 4451902 w 12247869"/>
              <a:gd name="connsiteY37" fmla="*/ 1525819 h 1874611"/>
              <a:gd name="connsiteX38" fmla="*/ 4015128 w 12247869"/>
              <a:gd name="connsiteY38" fmla="*/ 1489698 h 1874611"/>
              <a:gd name="connsiteX39" fmla="*/ 3650623 w 12247869"/>
              <a:gd name="connsiteY39" fmla="*/ 1450405 h 1874611"/>
              <a:gd name="connsiteX40" fmla="*/ 3326970 w 12247869"/>
              <a:gd name="connsiteY40" fmla="*/ 1404857 h 1874611"/>
              <a:gd name="connsiteX41" fmla="*/ 3028454 w 12247869"/>
              <a:gd name="connsiteY41" fmla="*/ 1384417 h 1874611"/>
              <a:gd name="connsiteX42" fmla="*/ 2679662 w 12247869"/>
              <a:gd name="connsiteY42" fmla="*/ 1374990 h 1874611"/>
              <a:gd name="connsiteX43" fmla="*/ 2378005 w 12247869"/>
              <a:gd name="connsiteY43" fmla="*/ 1393844 h 1874611"/>
              <a:gd name="connsiteX44" fmla="*/ 2132908 w 12247869"/>
              <a:gd name="connsiteY44" fmla="*/ 1403270 h 1874611"/>
              <a:gd name="connsiteX45" fmla="*/ 1784116 w 12247869"/>
              <a:gd name="connsiteY45" fmla="*/ 1450404 h 1874611"/>
              <a:gd name="connsiteX46" fmla="*/ 1501312 w 12247869"/>
              <a:gd name="connsiteY46" fmla="*/ 1488112 h 1874611"/>
              <a:gd name="connsiteX47" fmla="*/ 1293922 w 12247869"/>
              <a:gd name="connsiteY47" fmla="*/ 1525819 h 1874611"/>
              <a:gd name="connsiteX48" fmla="*/ 1086532 w 12247869"/>
              <a:gd name="connsiteY48" fmla="*/ 1563526 h 1874611"/>
              <a:gd name="connsiteX49" fmla="*/ 832009 w 12247869"/>
              <a:gd name="connsiteY49" fmla="*/ 1629514 h 1874611"/>
              <a:gd name="connsiteX50" fmla="*/ 634046 w 12247869"/>
              <a:gd name="connsiteY50" fmla="*/ 1676648 h 1874611"/>
              <a:gd name="connsiteX51" fmla="*/ 454937 w 12247869"/>
              <a:gd name="connsiteY51" fmla="*/ 1733209 h 1874611"/>
              <a:gd name="connsiteX52" fmla="*/ 190986 w 12247869"/>
              <a:gd name="connsiteY52" fmla="*/ 1818050 h 1874611"/>
              <a:gd name="connsiteX53" fmla="*/ 49584 w 12247869"/>
              <a:gd name="connsiteY53" fmla="*/ 1874611 h 1874611"/>
              <a:gd name="connsiteX54" fmla="*/ 40158 w 12247869"/>
              <a:gd name="connsiteY54" fmla="*/ 897618 h 1874611"/>
              <a:gd name="connsiteX55" fmla="*/ 30730 w 12247869"/>
              <a:gd name="connsiteY55" fmla="*/ 55237 h 1874611"/>
              <a:gd name="connsiteX0" fmla="*/ 102 w 12217241"/>
              <a:gd name="connsiteY0" fmla="*/ 6072 h 1825446"/>
              <a:gd name="connsiteX1" fmla="*/ 471444 w 12217241"/>
              <a:gd name="connsiteY1" fmla="*/ 18893 h 1825446"/>
              <a:gd name="connsiteX2" fmla="*/ 2460499 w 12217241"/>
              <a:gd name="connsiteY2" fmla="*/ 39 h 1825446"/>
              <a:gd name="connsiteX3" fmla="*/ 12207814 w 12217241"/>
              <a:gd name="connsiteY3" fmla="*/ 24926 h 1825446"/>
              <a:gd name="connsiteX4" fmla="*/ 12217241 w 12217241"/>
              <a:gd name="connsiteY4" fmla="*/ 1344679 h 1825446"/>
              <a:gd name="connsiteX5" fmla="*/ 11962717 w 12217241"/>
              <a:gd name="connsiteY5" fmla="*/ 1372959 h 1825446"/>
              <a:gd name="connsiteX6" fmla="*/ 11698766 w 12217241"/>
              <a:gd name="connsiteY6" fmla="*/ 1410666 h 1825446"/>
              <a:gd name="connsiteX7" fmla="*/ 11340548 w 12217241"/>
              <a:gd name="connsiteY7" fmla="*/ 1429520 h 1825446"/>
              <a:gd name="connsiteX8" fmla="*/ 11048317 w 12217241"/>
              <a:gd name="connsiteY8" fmla="*/ 1467227 h 1825446"/>
              <a:gd name="connsiteX9" fmla="*/ 10888061 w 12217241"/>
              <a:gd name="connsiteY9" fmla="*/ 1486081 h 1825446"/>
              <a:gd name="connsiteX10" fmla="*/ 10718379 w 12217241"/>
              <a:gd name="connsiteY10" fmla="*/ 1504934 h 1825446"/>
              <a:gd name="connsiteX11" fmla="*/ 10586403 w 12217241"/>
              <a:gd name="connsiteY11" fmla="*/ 1514361 h 1825446"/>
              <a:gd name="connsiteX12" fmla="*/ 10473282 w 12217241"/>
              <a:gd name="connsiteY12" fmla="*/ 1523788 h 1825446"/>
              <a:gd name="connsiteX13" fmla="*/ 10303599 w 12217241"/>
              <a:gd name="connsiteY13" fmla="*/ 1542641 h 1825446"/>
              <a:gd name="connsiteX14" fmla="*/ 10181051 w 12217241"/>
              <a:gd name="connsiteY14" fmla="*/ 1552068 h 1825446"/>
              <a:gd name="connsiteX15" fmla="*/ 10077356 w 12217241"/>
              <a:gd name="connsiteY15" fmla="*/ 1552068 h 1825446"/>
              <a:gd name="connsiteX16" fmla="*/ 9907674 w 12217241"/>
              <a:gd name="connsiteY16" fmla="*/ 1570922 h 1825446"/>
              <a:gd name="connsiteX17" fmla="*/ 9785125 w 12217241"/>
              <a:gd name="connsiteY17" fmla="*/ 1589775 h 1825446"/>
              <a:gd name="connsiteX18" fmla="*/ 9662577 w 12217241"/>
              <a:gd name="connsiteY18" fmla="*/ 1589775 h 1825446"/>
              <a:gd name="connsiteX19" fmla="*/ 9558882 w 12217241"/>
              <a:gd name="connsiteY19" fmla="*/ 1589775 h 1825446"/>
              <a:gd name="connsiteX20" fmla="*/ 9398626 w 12217241"/>
              <a:gd name="connsiteY20" fmla="*/ 1608629 h 1825446"/>
              <a:gd name="connsiteX21" fmla="*/ 9285504 w 12217241"/>
              <a:gd name="connsiteY21" fmla="*/ 1618056 h 1825446"/>
              <a:gd name="connsiteX22" fmla="*/ 9002700 w 12217241"/>
              <a:gd name="connsiteY22" fmla="*/ 1646336 h 1825446"/>
              <a:gd name="connsiteX23" fmla="*/ 8814164 w 12217241"/>
              <a:gd name="connsiteY23" fmla="*/ 1655763 h 1825446"/>
              <a:gd name="connsiteX24" fmla="*/ 8672762 w 12217241"/>
              <a:gd name="connsiteY24" fmla="*/ 1665190 h 1825446"/>
              <a:gd name="connsiteX25" fmla="*/ 8446519 w 12217241"/>
              <a:gd name="connsiteY25" fmla="*/ 1674617 h 1825446"/>
              <a:gd name="connsiteX26" fmla="*/ 8276836 w 12217241"/>
              <a:gd name="connsiteY26" fmla="*/ 1684044 h 1825446"/>
              <a:gd name="connsiteX27" fmla="*/ 8031740 w 12217241"/>
              <a:gd name="connsiteY27" fmla="*/ 1702897 h 1825446"/>
              <a:gd name="connsiteX28" fmla="*/ 7824350 w 12217241"/>
              <a:gd name="connsiteY28" fmla="*/ 1712324 h 1825446"/>
              <a:gd name="connsiteX29" fmla="*/ 7635814 w 12217241"/>
              <a:gd name="connsiteY29" fmla="*/ 1712324 h 1825446"/>
              <a:gd name="connsiteX30" fmla="*/ 7409570 w 12217241"/>
              <a:gd name="connsiteY30" fmla="*/ 1721751 h 1825446"/>
              <a:gd name="connsiteX31" fmla="*/ 7145620 w 12217241"/>
              <a:gd name="connsiteY31" fmla="*/ 1721751 h 1825446"/>
              <a:gd name="connsiteX32" fmla="*/ 6806255 w 12217241"/>
              <a:gd name="connsiteY32" fmla="*/ 1712324 h 1825446"/>
              <a:gd name="connsiteX33" fmla="*/ 6344342 w 12217241"/>
              <a:gd name="connsiteY33" fmla="*/ 1684044 h 1825446"/>
              <a:gd name="connsiteX34" fmla="*/ 5873001 w 12217241"/>
              <a:gd name="connsiteY34" fmla="*/ 1655763 h 1825446"/>
              <a:gd name="connsiteX35" fmla="*/ 5420515 w 12217241"/>
              <a:gd name="connsiteY35" fmla="*/ 1599202 h 1825446"/>
              <a:gd name="connsiteX36" fmla="*/ 4986882 w 12217241"/>
              <a:gd name="connsiteY36" fmla="*/ 1542641 h 1825446"/>
              <a:gd name="connsiteX37" fmla="*/ 4421274 w 12217241"/>
              <a:gd name="connsiteY37" fmla="*/ 1476654 h 1825446"/>
              <a:gd name="connsiteX38" fmla="*/ 3984500 w 12217241"/>
              <a:gd name="connsiteY38" fmla="*/ 1440533 h 1825446"/>
              <a:gd name="connsiteX39" fmla="*/ 3619995 w 12217241"/>
              <a:gd name="connsiteY39" fmla="*/ 1401240 h 1825446"/>
              <a:gd name="connsiteX40" fmla="*/ 3296342 w 12217241"/>
              <a:gd name="connsiteY40" fmla="*/ 1355692 h 1825446"/>
              <a:gd name="connsiteX41" fmla="*/ 2997826 w 12217241"/>
              <a:gd name="connsiteY41" fmla="*/ 1335252 h 1825446"/>
              <a:gd name="connsiteX42" fmla="*/ 2649034 w 12217241"/>
              <a:gd name="connsiteY42" fmla="*/ 1325825 h 1825446"/>
              <a:gd name="connsiteX43" fmla="*/ 2347377 w 12217241"/>
              <a:gd name="connsiteY43" fmla="*/ 1344679 h 1825446"/>
              <a:gd name="connsiteX44" fmla="*/ 2102280 w 12217241"/>
              <a:gd name="connsiteY44" fmla="*/ 1354105 h 1825446"/>
              <a:gd name="connsiteX45" fmla="*/ 1753488 w 12217241"/>
              <a:gd name="connsiteY45" fmla="*/ 1401239 h 1825446"/>
              <a:gd name="connsiteX46" fmla="*/ 1470684 w 12217241"/>
              <a:gd name="connsiteY46" fmla="*/ 1438947 h 1825446"/>
              <a:gd name="connsiteX47" fmla="*/ 1263294 w 12217241"/>
              <a:gd name="connsiteY47" fmla="*/ 1476654 h 1825446"/>
              <a:gd name="connsiteX48" fmla="*/ 1055904 w 12217241"/>
              <a:gd name="connsiteY48" fmla="*/ 1514361 h 1825446"/>
              <a:gd name="connsiteX49" fmla="*/ 801381 w 12217241"/>
              <a:gd name="connsiteY49" fmla="*/ 1580349 h 1825446"/>
              <a:gd name="connsiteX50" fmla="*/ 603418 w 12217241"/>
              <a:gd name="connsiteY50" fmla="*/ 1627483 h 1825446"/>
              <a:gd name="connsiteX51" fmla="*/ 424309 w 12217241"/>
              <a:gd name="connsiteY51" fmla="*/ 1684044 h 1825446"/>
              <a:gd name="connsiteX52" fmla="*/ 160358 w 12217241"/>
              <a:gd name="connsiteY52" fmla="*/ 1768885 h 1825446"/>
              <a:gd name="connsiteX53" fmla="*/ 18956 w 12217241"/>
              <a:gd name="connsiteY53" fmla="*/ 1825446 h 1825446"/>
              <a:gd name="connsiteX54" fmla="*/ 9530 w 12217241"/>
              <a:gd name="connsiteY54" fmla="*/ 848453 h 1825446"/>
              <a:gd name="connsiteX55" fmla="*/ 102 w 12217241"/>
              <a:gd name="connsiteY55" fmla="*/ 6072 h 1825446"/>
              <a:gd name="connsiteX0" fmla="*/ 30730 w 12247869"/>
              <a:gd name="connsiteY0" fmla="*/ 57970 h 1877344"/>
              <a:gd name="connsiteX1" fmla="*/ 502072 w 12247869"/>
              <a:gd name="connsiteY1" fmla="*/ 61500 h 1877344"/>
              <a:gd name="connsiteX2" fmla="*/ 2491127 w 12247869"/>
              <a:gd name="connsiteY2" fmla="*/ 51937 h 1877344"/>
              <a:gd name="connsiteX3" fmla="*/ 12238442 w 12247869"/>
              <a:gd name="connsiteY3" fmla="*/ 76824 h 1877344"/>
              <a:gd name="connsiteX4" fmla="*/ 12247869 w 12247869"/>
              <a:gd name="connsiteY4" fmla="*/ 1396577 h 1877344"/>
              <a:gd name="connsiteX5" fmla="*/ 11993345 w 12247869"/>
              <a:gd name="connsiteY5" fmla="*/ 1424857 h 1877344"/>
              <a:gd name="connsiteX6" fmla="*/ 11729394 w 12247869"/>
              <a:gd name="connsiteY6" fmla="*/ 1462564 h 1877344"/>
              <a:gd name="connsiteX7" fmla="*/ 11371176 w 12247869"/>
              <a:gd name="connsiteY7" fmla="*/ 1481418 h 1877344"/>
              <a:gd name="connsiteX8" fmla="*/ 11078945 w 12247869"/>
              <a:gd name="connsiteY8" fmla="*/ 1519125 h 1877344"/>
              <a:gd name="connsiteX9" fmla="*/ 10918689 w 12247869"/>
              <a:gd name="connsiteY9" fmla="*/ 1537979 h 1877344"/>
              <a:gd name="connsiteX10" fmla="*/ 10749007 w 12247869"/>
              <a:gd name="connsiteY10" fmla="*/ 1556832 h 1877344"/>
              <a:gd name="connsiteX11" fmla="*/ 10617031 w 12247869"/>
              <a:gd name="connsiteY11" fmla="*/ 1566259 h 1877344"/>
              <a:gd name="connsiteX12" fmla="*/ 10503910 w 12247869"/>
              <a:gd name="connsiteY12" fmla="*/ 1575686 h 1877344"/>
              <a:gd name="connsiteX13" fmla="*/ 10334227 w 12247869"/>
              <a:gd name="connsiteY13" fmla="*/ 1594539 h 1877344"/>
              <a:gd name="connsiteX14" fmla="*/ 10211679 w 12247869"/>
              <a:gd name="connsiteY14" fmla="*/ 1603966 h 1877344"/>
              <a:gd name="connsiteX15" fmla="*/ 10107984 w 12247869"/>
              <a:gd name="connsiteY15" fmla="*/ 1603966 h 1877344"/>
              <a:gd name="connsiteX16" fmla="*/ 9938302 w 12247869"/>
              <a:gd name="connsiteY16" fmla="*/ 1622820 h 1877344"/>
              <a:gd name="connsiteX17" fmla="*/ 9815753 w 12247869"/>
              <a:gd name="connsiteY17" fmla="*/ 1641673 h 1877344"/>
              <a:gd name="connsiteX18" fmla="*/ 9693205 w 12247869"/>
              <a:gd name="connsiteY18" fmla="*/ 1641673 h 1877344"/>
              <a:gd name="connsiteX19" fmla="*/ 9589510 w 12247869"/>
              <a:gd name="connsiteY19" fmla="*/ 1641673 h 1877344"/>
              <a:gd name="connsiteX20" fmla="*/ 9429254 w 12247869"/>
              <a:gd name="connsiteY20" fmla="*/ 1660527 h 1877344"/>
              <a:gd name="connsiteX21" fmla="*/ 9316132 w 12247869"/>
              <a:gd name="connsiteY21" fmla="*/ 1669954 h 1877344"/>
              <a:gd name="connsiteX22" fmla="*/ 9033328 w 12247869"/>
              <a:gd name="connsiteY22" fmla="*/ 1698234 h 1877344"/>
              <a:gd name="connsiteX23" fmla="*/ 8844792 w 12247869"/>
              <a:gd name="connsiteY23" fmla="*/ 1707661 h 1877344"/>
              <a:gd name="connsiteX24" fmla="*/ 8703390 w 12247869"/>
              <a:gd name="connsiteY24" fmla="*/ 1717088 h 1877344"/>
              <a:gd name="connsiteX25" fmla="*/ 8477147 w 12247869"/>
              <a:gd name="connsiteY25" fmla="*/ 1726515 h 1877344"/>
              <a:gd name="connsiteX26" fmla="*/ 8307464 w 12247869"/>
              <a:gd name="connsiteY26" fmla="*/ 1735942 h 1877344"/>
              <a:gd name="connsiteX27" fmla="*/ 8062368 w 12247869"/>
              <a:gd name="connsiteY27" fmla="*/ 1754795 h 1877344"/>
              <a:gd name="connsiteX28" fmla="*/ 7854978 w 12247869"/>
              <a:gd name="connsiteY28" fmla="*/ 1764222 h 1877344"/>
              <a:gd name="connsiteX29" fmla="*/ 7666442 w 12247869"/>
              <a:gd name="connsiteY29" fmla="*/ 1764222 h 1877344"/>
              <a:gd name="connsiteX30" fmla="*/ 7440198 w 12247869"/>
              <a:gd name="connsiteY30" fmla="*/ 1773649 h 1877344"/>
              <a:gd name="connsiteX31" fmla="*/ 7176248 w 12247869"/>
              <a:gd name="connsiteY31" fmla="*/ 1773649 h 1877344"/>
              <a:gd name="connsiteX32" fmla="*/ 6836883 w 12247869"/>
              <a:gd name="connsiteY32" fmla="*/ 1764222 h 1877344"/>
              <a:gd name="connsiteX33" fmla="*/ 6374970 w 12247869"/>
              <a:gd name="connsiteY33" fmla="*/ 1735942 h 1877344"/>
              <a:gd name="connsiteX34" fmla="*/ 5903629 w 12247869"/>
              <a:gd name="connsiteY34" fmla="*/ 1707661 h 1877344"/>
              <a:gd name="connsiteX35" fmla="*/ 5451143 w 12247869"/>
              <a:gd name="connsiteY35" fmla="*/ 1651100 h 1877344"/>
              <a:gd name="connsiteX36" fmla="*/ 5017510 w 12247869"/>
              <a:gd name="connsiteY36" fmla="*/ 1594539 h 1877344"/>
              <a:gd name="connsiteX37" fmla="*/ 4451902 w 12247869"/>
              <a:gd name="connsiteY37" fmla="*/ 1528552 h 1877344"/>
              <a:gd name="connsiteX38" fmla="*/ 4015128 w 12247869"/>
              <a:gd name="connsiteY38" fmla="*/ 1492431 h 1877344"/>
              <a:gd name="connsiteX39" fmla="*/ 3650623 w 12247869"/>
              <a:gd name="connsiteY39" fmla="*/ 1453138 h 1877344"/>
              <a:gd name="connsiteX40" fmla="*/ 3326970 w 12247869"/>
              <a:gd name="connsiteY40" fmla="*/ 1407590 h 1877344"/>
              <a:gd name="connsiteX41" fmla="*/ 3028454 w 12247869"/>
              <a:gd name="connsiteY41" fmla="*/ 1387150 h 1877344"/>
              <a:gd name="connsiteX42" fmla="*/ 2679662 w 12247869"/>
              <a:gd name="connsiteY42" fmla="*/ 1377723 h 1877344"/>
              <a:gd name="connsiteX43" fmla="*/ 2378005 w 12247869"/>
              <a:gd name="connsiteY43" fmla="*/ 1396577 h 1877344"/>
              <a:gd name="connsiteX44" fmla="*/ 2132908 w 12247869"/>
              <a:gd name="connsiteY44" fmla="*/ 1406003 h 1877344"/>
              <a:gd name="connsiteX45" fmla="*/ 1784116 w 12247869"/>
              <a:gd name="connsiteY45" fmla="*/ 1453137 h 1877344"/>
              <a:gd name="connsiteX46" fmla="*/ 1501312 w 12247869"/>
              <a:gd name="connsiteY46" fmla="*/ 1490845 h 1877344"/>
              <a:gd name="connsiteX47" fmla="*/ 1293922 w 12247869"/>
              <a:gd name="connsiteY47" fmla="*/ 1528552 h 1877344"/>
              <a:gd name="connsiteX48" fmla="*/ 1086532 w 12247869"/>
              <a:gd name="connsiteY48" fmla="*/ 1566259 h 1877344"/>
              <a:gd name="connsiteX49" fmla="*/ 832009 w 12247869"/>
              <a:gd name="connsiteY49" fmla="*/ 1632247 h 1877344"/>
              <a:gd name="connsiteX50" fmla="*/ 634046 w 12247869"/>
              <a:gd name="connsiteY50" fmla="*/ 1679381 h 1877344"/>
              <a:gd name="connsiteX51" fmla="*/ 454937 w 12247869"/>
              <a:gd name="connsiteY51" fmla="*/ 1735942 h 1877344"/>
              <a:gd name="connsiteX52" fmla="*/ 190986 w 12247869"/>
              <a:gd name="connsiteY52" fmla="*/ 1820783 h 1877344"/>
              <a:gd name="connsiteX53" fmla="*/ 49584 w 12247869"/>
              <a:gd name="connsiteY53" fmla="*/ 1877344 h 1877344"/>
              <a:gd name="connsiteX54" fmla="*/ 40158 w 12247869"/>
              <a:gd name="connsiteY54" fmla="*/ 900351 h 1877344"/>
              <a:gd name="connsiteX55" fmla="*/ 30730 w 12247869"/>
              <a:gd name="connsiteY55" fmla="*/ 57970 h 1877344"/>
              <a:gd name="connsiteX0" fmla="*/ 102 w 12217241"/>
              <a:gd name="connsiteY0" fmla="*/ 6107 h 1825481"/>
              <a:gd name="connsiteX1" fmla="*/ 471444 w 12217241"/>
              <a:gd name="connsiteY1" fmla="*/ 9637 h 1825481"/>
              <a:gd name="connsiteX2" fmla="*/ 2460499 w 12217241"/>
              <a:gd name="connsiteY2" fmla="*/ 74 h 1825481"/>
              <a:gd name="connsiteX3" fmla="*/ 12207814 w 12217241"/>
              <a:gd name="connsiteY3" fmla="*/ 24961 h 1825481"/>
              <a:gd name="connsiteX4" fmla="*/ 12217241 w 12217241"/>
              <a:gd name="connsiteY4" fmla="*/ 1344714 h 1825481"/>
              <a:gd name="connsiteX5" fmla="*/ 11962717 w 12217241"/>
              <a:gd name="connsiteY5" fmla="*/ 1372994 h 1825481"/>
              <a:gd name="connsiteX6" fmla="*/ 11698766 w 12217241"/>
              <a:gd name="connsiteY6" fmla="*/ 1410701 h 1825481"/>
              <a:gd name="connsiteX7" fmla="*/ 11340548 w 12217241"/>
              <a:gd name="connsiteY7" fmla="*/ 1429555 h 1825481"/>
              <a:gd name="connsiteX8" fmla="*/ 11048317 w 12217241"/>
              <a:gd name="connsiteY8" fmla="*/ 1467262 h 1825481"/>
              <a:gd name="connsiteX9" fmla="*/ 10888061 w 12217241"/>
              <a:gd name="connsiteY9" fmla="*/ 1486116 h 1825481"/>
              <a:gd name="connsiteX10" fmla="*/ 10718379 w 12217241"/>
              <a:gd name="connsiteY10" fmla="*/ 1504969 h 1825481"/>
              <a:gd name="connsiteX11" fmla="*/ 10586403 w 12217241"/>
              <a:gd name="connsiteY11" fmla="*/ 1514396 h 1825481"/>
              <a:gd name="connsiteX12" fmla="*/ 10473282 w 12217241"/>
              <a:gd name="connsiteY12" fmla="*/ 1523823 h 1825481"/>
              <a:gd name="connsiteX13" fmla="*/ 10303599 w 12217241"/>
              <a:gd name="connsiteY13" fmla="*/ 1542676 h 1825481"/>
              <a:gd name="connsiteX14" fmla="*/ 10181051 w 12217241"/>
              <a:gd name="connsiteY14" fmla="*/ 1552103 h 1825481"/>
              <a:gd name="connsiteX15" fmla="*/ 10077356 w 12217241"/>
              <a:gd name="connsiteY15" fmla="*/ 1552103 h 1825481"/>
              <a:gd name="connsiteX16" fmla="*/ 9907674 w 12217241"/>
              <a:gd name="connsiteY16" fmla="*/ 1570957 h 1825481"/>
              <a:gd name="connsiteX17" fmla="*/ 9785125 w 12217241"/>
              <a:gd name="connsiteY17" fmla="*/ 1589810 h 1825481"/>
              <a:gd name="connsiteX18" fmla="*/ 9662577 w 12217241"/>
              <a:gd name="connsiteY18" fmla="*/ 1589810 h 1825481"/>
              <a:gd name="connsiteX19" fmla="*/ 9558882 w 12217241"/>
              <a:gd name="connsiteY19" fmla="*/ 1589810 h 1825481"/>
              <a:gd name="connsiteX20" fmla="*/ 9398626 w 12217241"/>
              <a:gd name="connsiteY20" fmla="*/ 1608664 h 1825481"/>
              <a:gd name="connsiteX21" fmla="*/ 9285504 w 12217241"/>
              <a:gd name="connsiteY21" fmla="*/ 1618091 h 1825481"/>
              <a:gd name="connsiteX22" fmla="*/ 9002700 w 12217241"/>
              <a:gd name="connsiteY22" fmla="*/ 1646371 h 1825481"/>
              <a:gd name="connsiteX23" fmla="*/ 8814164 w 12217241"/>
              <a:gd name="connsiteY23" fmla="*/ 1655798 h 1825481"/>
              <a:gd name="connsiteX24" fmla="*/ 8672762 w 12217241"/>
              <a:gd name="connsiteY24" fmla="*/ 1665225 h 1825481"/>
              <a:gd name="connsiteX25" fmla="*/ 8446519 w 12217241"/>
              <a:gd name="connsiteY25" fmla="*/ 1674652 h 1825481"/>
              <a:gd name="connsiteX26" fmla="*/ 8276836 w 12217241"/>
              <a:gd name="connsiteY26" fmla="*/ 1684079 h 1825481"/>
              <a:gd name="connsiteX27" fmla="*/ 8031740 w 12217241"/>
              <a:gd name="connsiteY27" fmla="*/ 1702932 h 1825481"/>
              <a:gd name="connsiteX28" fmla="*/ 7824350 w 12217241"/>
              <a:gd name="connsiteY28" fmla="*/ 1712359 h 1825481"/>
              <a:gd name="connsiteX29" fmla="*/ 7635814 w 12217241"/>
              <a:gd name="connsiteY29" fmla="*/ 1712359 h 1825481"/>
              <a:gd name="connsiteX30" fmla="*/ 7409570 w 12217241"/>
              <a:gd name="connsiteY30" fmla="*/ 1721786 h 1825481"/>
              <a:gd name="connsiteX31" fmla="*/ 7145620 w 12217241"/>
              <a:gd name="connsiteY31" fmla="*/ 1721786 h 1825481"/>
              <a:gd name="connsiteX32" fmla="*/ 6806255 w 12217241"/>
              <a:gd name="connsiteY32" fmla="*/ 1712359 h 1825481"/>
              <a:gd name="connsiteX33" fmla="*/ 6344342 w 12217241"/>
              <a:gd name="connsiteY33" fmla="*/ 1684079 h 1825481"/>
              <a:gd name="connsiteX34" fmla="*/ 5873001 w 12217241"/>
              <a:gd name="connsiteY34" fmla="*/ 1655798 h 1825481"/>
              <a:gd name="connsiteX35" fmla="*/ 5420515 w 12217241"/>
              <a:gd name="connsiteY35" fmla="*/ 1599237 h 1825481"/>
              <a:gd name="connsiteX36" fmla="*/ 4986882 w 12217241"/>
              <a:gd name="connsiteY36" fmla="*/ 1542676 h 1825481"/>
              <a:gd name="connsiteX37" fmla="*/ 4421274 w 12217241"/>
              <a:gd name="connsiteY37" fmla="*/ 1476689 h 1825481"/>
              <a:gd name="connsiteX38" fmla="*/ 3984500 w 12217241"/>
              <a:gd name="connsiteY38" fmla="*/ 1440568 h 1825481"/>
              <a:gd name="connsiteX39" fmla="*/ 3619995 w 12217241"/>
              <a:gd name="connsiteY39" fmla="*/ 1401275 h 1825481"/>
              <a:gd name="connsiteX40" fmla="*/ 3296342 w 12217241"/>
              <a:gd name="connsiteY40" fmla="*/ 1355727 h 1825481"/>
              <a:gd name="connsiteX41" fmla="*/ 2997826 w 12217241"/>
              <a:gd name="connsiteY41" fmla="*/ 1335287 h 1825481"/>
              <a:gd name="connsiteX42" fmla="*/ 2649034 w 12217241"/>
              <a:gd name="connsiteY42" fmla="*/ 1325860 h 1825481"/>
              <a:gd name="connsiteX43" fmla="*/ 2347377 w 12217241"/>
              <a:gd name="connsiteY43" fmla="*/ 1344714 h 1825481"/>
              <a:gd name="connsiteX44" fmla="*/ 2102280 w 12217241"/>
              <a:gd name="connsiteY44" fmla="*/ 1354140 h 1825481"/>
              <a:gd name="connsiteX45" fmla="*/ 1753488 w 12217241"/>
              <a:gd name="connsiteY45" fmla="*/ 1401274 h 1825481"/>
              <a:gd name="connsiteX46" fmla="*/ 1470684 w 12217241"/>
              <a:gd name="connsiteY46" fmla="*/ 1438982 h 1825481"/>
              <a:gd name="connsiteX47" fmla="*/ 1263294 w 12217241"/>
              <a:gd name="connsiteY47" fmla="*/ 1476689 h 1825481"/>
              <a:gd name="connsiteX48" fmla="*/ 1055904 w 12217241"/>
              <a:gd name="connsiteY48" fmla="*/ 1514396 h 1825481"/>
              <a:gd name="connsiteX49" fmla="*/ 801381 w 12217241"/>
              <a:gd name="connsiteY49" fmla="*/ 1580384 h 1825481"/>
              <a:gd name="connsiteX50" fmla="*/ 603418 w 12217241"/>
              <a:gd name="connsiteY50" fmla="*/ 1627518 h 1825481"/>
              <a:gd name="connsiteX51" fmla="*/ 424309 w 12217241"/>
              <a:gd name="connsiteY51" fmla="*/ 1684079 h 1825481"/>
              <a:gd name="connsiteX52" fmla="*/ 160358 w 12217241"/>
              <a:gd name="connsiteY52" fmla="*/ 1768920 h 1825481"/>
              <a:gd name="connsiteX53" fmla="*/ 18956 w 12217241"/>
              <a:gd name="connsiteY53" fmla="*/ 1825481 h 1825481"/>
              <a:gd name="connsiteX54" fmla="*/ 9530 w 12217241"/>
              <a:gd name="connsiteY54" fmla="*/ 848488 h 1825481"/>
              <a:gd name="connsiteX55" fmla="*/ 102 w 12217241"/>
              <a:gd name="connsiteY55" fmla="*/ 6107 h 1825481"/>
              <a:gd name="connsiteX0" fmla="*/ 28175 w 12245314"/>
              <a:gd name="connsiteY0" fmla="*/ 55913 h 1875287"/>
              <a:gd name="connsiteX1" fmla="*/ 499517 w 12245314"/>
              <a:gd name="connsiteY1" fmla="*/ 59443 h 1875287"/>
              <a:gd name="connsiteX2" fmla="*/ 2488572 w 12245314"/>
              <a:gd name="connsiteY2" fmla="*/ 49880 h 1875287"/>
              <a:gd name="connsiteX3" fmla="*/ 12235887 w 12245314"/>
              <a:gd name="connsiteY3" fmla="*/ 74767 h 1875287"/>
              <a:gd name="connsiteX4" fmla="*/ 12245314 w 12245314"/>
              <a:gd name="connsiteY4" fmla="*/ 1394520 h 1875287"/>
              <a:gd name="connsiteX5" fmla="*/ 11990790 w 12245314"/>
              <a:gd name="connsiteY5" fmla="*/ 1422800 h 1875287"/>
              <a:gd name="connsiteX6" fmla="*/ 11726839 w 12245314"/>
              <a:gd name="connsiteY6" fmla="*/ 1460507 h 1875287"/>
              <a:gd name="connsiteX7" fmla="*/ 11368621 w 12245314"/>
              <a:gd name="connsiteY7" fmla="*/ 1479361 h 1875287"/>
              <a:gd name="connsiteX8" fmla="*/ 11076390 w 12245314"/>
              <a:gd name="connsiteY8" fmla="*/ 1517068 h 1875287"/>
              <a:gd name="connsiteX9" fmla="*/ 10916134 w 12245314"/>
              <a:gd name="connsiteY9" fmla="*/ 1535922 h 1875287"/>
              <a:gd name="connsiteX10" fmla="*/ 10746452 w 12245314"/>
              <a:gd name="connsiteY10" fmla="*/ 1554775 h 1875287"/>
              <a:gd name="connsiteX11" fmla="*/ 10614476 w 12245314"/>
              <a:gd name="connsiteY11" fmla="*/ 1564202 h 1875287"/>
              <a:gd name="connsiteX12" fmla="*/ 10501355 w 12245314"/>
              <a:gd name="connsiteY12" fmla="*/ 1573629 h 1875287"/>
              <a:gd name="connsiteX13" fmla="*/ 10331672 w 12245314"/>
              <a:gd name="connsiteY13" fmla="*/ 1592482 h 1875287"/>
              <a:gd name="connsiteX14" fmla="*/ 10209124 w 12245314"/>
              <a:gd name="connsiteY14" fmla="*/ 1601909 h 1875287"/>
              <a:gd name="connsiteX15" fmla="*/ 10105429 w 12245314"/>
              <a:gd name="connsiteY15" fmla="*/ 1601909 h 1875287"/>
              <a:gd name="connsiteX16" fmla="*/ 9935747 w 12245314"/>
              <a:gd name="connsiteY16" fmla="*/ 1620763 h 1875287"/>
              <a:gd name="connsiteX17" fmla="*/ 9813198 w 12245314"/>
              <a:gd name="connsiteY17" fmla="*/ 1639616 h 1875287"/>
              <a:gd name="connsiteX18" fmla="*/ 9690650 w 12245314"/>
              <a:gd name="connsiteY18" fmla="*/ 1639616 h 1875287"/>
              <a:gd name="connsiteX19" fmla="*/ 9586955 w 12245314"/>
              <a:gd name="connsiteY19" fmla="*/ 1639616 h 1875287"/>
              <a:gd name="connsiteX20" fmla="*/ 9426699 w 12245314"/>
              <a:gd name="connsiteY20" fmla="*/ 1658470 h 1875287"/>
              <a:gd name="connsiteX21" fmla="*/ 9313577 w 12245314"/>
              <a:gd name="connsiteY21" fmla="*/ 1667897 h 1875287"/>
              <a:gd name="connsiteX22" fmla="*/ 9030773 w 12245314"/>
              <a:gd name="connsiteY22" fmla="*/ 1696177 h 1875287"/>
              <a:gd name="connsiteX23" fmla="*/ 8842237 w 12245314"/>
              <a:gd name="connsiteY23" fmla="*/ 1705604 h 1875287"/>
              <a:gd name="connsiteX24" fmla="*/ 8700835 w 12245314"/>
              <a:gd name="connsiteY24" fmla="*/ 1715031 h 1875287"/>
              <a:gd name="connsiteX25" fmla="*/ 8474592 w 12245314"/>
              <a:gd name="connsiteY25" fmla="*/ 1724458 h 1875287"/>
              <a:gd name="connsiteX26" fmla="*/ 8304909 w 12245314"/>
              <a:gd name="connsiteY26" fmla="*/ 1733885 h 1875287"/>
              <a:gd name="connsiteX27" fmla="*/ 8059813 w 12245314"/>
              <a:gd name="connsiteY27" fmla="*/ 1752738 h 1875287"/>
              <a:gd name="connsiteX28" fmla="*/ 7852423 w 12245314"/>
              <a:gd name="connsiteY28" fmla="*/ 1762165 h 1875287"/>
              <a:gd name="connsiteX29" fmla="*/ 7663887 w 12245314"/>
              <a:gd name="connsiteY29" fmla="*/ 1762165 h 1875287"/>
              <a:gd name="connsiteX30" fmla="*/ 7437643 w 12245314"/>
              <a:gd name="connsiteY30" fmla="*/ 1771592 h 1875287"/>
              <a:gd name="connsiteX31" fmla="*/ 7173693 w 12245314"/>
              <a:gd name="connsiteY31" fmla="*/ 1771592 h 1875287"/>
              <a:gd name="connsiteX32" fmla="*/ 6834328 w 12245314"/>
              <a:gd name="connsiteY32" fmla="*/ 1762165 h 1875287"/>
              <a:gd name="connsiteX33" fmla="*/ 6372415 w 12245314"/>
              <a:gd name="connsiteY33" fmla="*/ 1733885 h 1875287"/>
              <a:gd name="connsiteX34" fmla="*/ 5901074 w 12245314"/>
              <a:gd name="connsiteY34" fmla="*/ 1705604 h 1875287"/>
              <a:gd name="connsiteX35" fmla="*/ 5448588 w 12245314"/>
              <a:gd name="connsiteY35" fmla="*/ 1649043 h 1875287"/>
              <a:gd name="connsiteX36" fmla="*/ 5014955 w 12245314"/>
              <a:gd name="connsiteY36" fmla="*/ 1592482 h 1875287"/>
              <a:gd name="connsiteX37" fmla="*/ 4449347 w 12245314"/>
              <a:gd name="connsiteY37" fmla="*/ 1526495 h 1875287"/>
              <a:gd name="connsiteX38" fmla="*/ 4012573 w 12245314"/>
              <a:gd name="connsiteY38" fmla="*/ 1490374 h 1875287"/>
              <a:gd name="connsiteX39" fmla="*/ 3648068 w 12245314"/>
              <a:gd name="connsiteY39" fmla="*/ 1451081 h 1875287"/>
              <a:gd name="connsiteX40" fmla="*/ 3324415 w 12245314"/>
              <a:gd name="connsiteY40" fmla="*/ 1405533 h 1875287"/>
              <a:gd name="connsiteX41" fmla="*/ 3025899 w 12245314"/>
              <a:gd name="connsiteY41" fmla="*/ 1385093 h 1875287"/>
              <a:gd name="connsiteX42" fmla="*/ 2677107 w 12245314"/>
              <a:gd name="connsiteY42" fmla="*/ 1375666 h 1875287"/>
              <a:gd name="connsiteX43" fmla="*/ 2375450 w 12245314"/>
              <a:gd name="connsiteY43" fmla="*/ 1394520 h 1875287"/>
              <a:gd name="connsiteX44" fmla="*/ 2130353 w 12245314"/>
              <a:gd name="connsiteY44" fmla="*/ 1403946 h 1875287"/>
              <a:gd name="connsiteX45" fmla="*/ 1781561 w 12245314"/>
              <a:gd name="connsiteY45" fmla="*/ 1451080 h 1875287"/>
              <a:gd name="connsiteX46" fmla="*/ 1498757 w 12245314"/>
              <a:gd name="connsiteY46" fmla="*/ 1488788 h 1875287"/>
              <a:gd name="connsiteX47" fmla="*/ 1291367 w 12245314"/>
              <a:gd name="connsiteY47" fmla="*/ 1526495 h 1875287"/>
              <a:gd name="connsiteX48" fmla="*/ 1083977 w 12245314"/>
              <a:gd name="connsiteY48" fmla="*/ 1564202 h 1875287"/>
              <a:gd name="connsiteX49" fmla="*/ 829454 w 12245314"/>
              <a:gd name="connsiteY49" fmla="*/ 1630190 h 1875287"/>
              <a:gd name="connsiteX50" fmla="*/ 631491 w 12245314"/>
              <a:gd name="connsiteY50" fmla="*/ 1677324 h 1875287"/>
              <a:gd name="connsiteX51" fmla="*/ 452382 w 12245314"/>
              <a:gd name="connsiteY51" fmla="*/ 1733885 h 1875287"/>
              <a:gd name="connsiteX52" fmla="*/ 188431 w 12245314"/>
              <a:gd name="connsiteY52" fmla="*/ 1818726 h 1875287"/>
              <a:gd name="connsiteX53" fmla="*/ 47029 w 12245314"/>
              <a:gd name="connsiteY53" fmla="*/ 1875287 h 1875287"/>
              <a:gd name="connsiteX54" fmla="*/ 47030 w 12245314"/>
              <a:gd name="connsiteY54" fmla="*/ 870420 h 1875287"/>
              <a:gd name="connsiteX55" fmla="*/ 28175 w 12245314"/>
              <a:gd name="connsiteY55" fmla="*/ 55913 h 1875287"/>
              <a:gd name="connsiteX0" fmla="*/ 1 w 12217140"/>
              <a:gd name="connsiteY0" fmla="*/ 6107 h 1825481"/>
              <a:gd name="connsiteX1" fmla="*/ 471343 w 12217140"/>
              <a:gd name="connsiteY1" fmla="*/ 9637 h 1825481"/>
              <a:gd name="connsiteX2" fmla="*/ 2460398 w 12217140"/>
              <a:gd name="connsiteY2" fmla="*/ 74 h 1825481"/>
              <a:gd name="connsiteX3" fmla="*/ 12207713 w 12217140"/>
              <a:gd name="connsiteY3" fmla="*/ 24961 h 1825481"/>
              <a:gd name="connsiteX4" fmla="*/ 12217140 w 12217140"/>
              <a:gd name="connsiteY4" fmla="*/ 1344714 h 1825481"/>
              <a:gd name="connsiteX5" fmla="*/ 11962616 w 12217140"/>
              <a:gd name="connsiteY5" fmla="*/ 1372994 h 1825481"/>
              <a:gd name="connsiteX6" fmla="*/ 11698665 w 12217140"/>
              <a:gd name="connsiteY6" fmla="*/ 1410701 h 1825481"/>
              <a:gd name="connsiteX7" fmla="*/ 11340447 w 12217140"/>
              <a:gd name="connsiteY7" fmla="*/ 1429555 h 1825481"/>
              <a:gd name="connsiteX8" fmla="*/ 11048216 w 12217140"/>
              <a:gd name="connsiteY8" fmla="*/ 1467262 h 1825481"/>
              <a:gd name="connsiteX9" fmla="*/ 10887960 w 12217140"/>
              <a:gd name="connsiteY9" fmla="*/ 1486116 h 1825481"/>
              <a:gd name="connsiteX10" fmla="*/ 10718278 w 12217140"/>
              <a:gd name="connsiteY10" fmla="*/ 1504969 h 1825481"/>
              <a:gd name="connsiteX11" fmla="*/ 10586302 w 12217140"/>
              <a:gd name="connsiteY11" fmla="*/ 1514396 h 1825481"/>
              <a:gd name="connsiteX12" fmla="*/ 10473181 w 12217140"/>
              <a:gd name="connsiteY12" fmla="*/ 1523823 h 1825481"/>
              <a:gd name="connsiteX13" fmla="*/ 10303498 w 12217140"/>
              <a:gd name="connsiteY13" fmla="*/ 1542676 h 1825481"/>
              <a:gd name="connsiteX14" fmla="*/ 10180950 w 12217140"/>
              <a:gd name="connsiteY14" fmla="*/ 1552103 h 1825481"/>
              <a:gd name="connsiteX15" fmla="*/ 10077255 w 12217140"/>
              <a:gd name="connsiteY15" fmla="*/ 1552103 h 1825481"/>
              <a:gd name="connsiteX16" fmla="*/ 9907573 w 12217140"/>
              <a:gd name="connsiteY16" fmla="*/ 1570957 h 1825481"/>
              <a:gd name="connsiteX17" fmla="*/ 9785024 w 12217140"/>
              <a:gd name="connsiteY17" fmla="*/ 1589810 h 1825481"/>
              <a:gd name="connsiteX18" fmla="*/ 9662476 w 12217140"/>
              <a:gd name="connsiteY18" fmla="*/ 1589810 h 1825481"/>
              <a:gd name="connsiteX19" fmla="*/ 9558781 w 12217140"/>
              <a:gd name="connsiteY19" fmla="*/ 1589810 h 1825481"/>
              <a:gd name="connsiteX20" fmla="*/ 9398525 w 12217140"/>
              <a:gd name="connsiteY20" fmla="*/ 1608664 h 1825481"/>
              <a:gd name="connsiteX21" fmla="*/ 9285403 w 12217140"/>
              <a:gd name="connsiteY21" fmla="*/ 1618091 h 1825481"/>
              <a:gd name="connsiteX22" fmla="*/ 9002599 w 12217140"/>
              <a:gd name="connsiteY22" fmla="*/ 1646371 h 1825481"/>
              <a:gd name="connsiteX23" fmla="*/ 8814063 w 12217140"/>
              <a:gd name="connsiteY23" fmla="*/ 1655798 h 1825481"/>
              <a:gd name="connsiteX24" fmla="*/ 8672661 w 12217140"/>
              <a:gd name="connsiteY24" fmla="*/ 1665225 h 1825481"/>
              <a:gd name="connsiteX25" fmla="*/ 8446418 w 12217140"/>
              <a:gd name="connsiteY25" fmla="*/ 1674652 h 1825481"/>
              <a:gd name="connsiteX26" fmla="*/ 8276735 w 12217140"/>
              <a:gd name="connsiteY26" fmla="*/ 1684079 h 1825481"/>
              <a:gd name="connsiteX27" fmla="*/ 8031639 w 12217140"/>
              <a:gd name="connsiteY27" fmla="*/ 1702932 h 1825481"/>
              <a:gd name="connsiteX28" fmla="*/ 7824249 w 12217140"/>
              <a:gd name="connsiteY28" fmla="*/ 1712359 h 1825481"/>
              <a:gd name="connsiteX29" fmla="*/ 7635713 w 12217140"/>
              <a:gd name="connsiteY29" fmla="*/ 1712359 h 1825481"/>
              <a:gd name="connsiteX30" fmla="*/ 7409469 w 12217140"/>
              <a:gd name="connsiteY30" fmla="*/ 1721786 h 1825481"/>
              <a:gd name="connsiteX31" fmla="*/ 7145519 w 12217140"/>
              <a:gd name="connsiteY31" fmla="*/ 1721786 h 1825481"/>
              <a:gd name="connsiteX32" fmla="*/ 6806154 w 12217140"/>
              <a:gd name="connsiteY32" fmla="*/ 1712359 h 1825481"/>
              <a:gd name="connsiteX33" fmla="*/ 6344241 w 12217140"/>
              <a:gd name="connsiteY33" fmla="*/ 1684079 h 1825481"/>
              <a:gd name="connsiteX34" fmla="*/ 5872900 w 12217140"/>
              <a:gd name="connsiteY34" fmla="*/ 1655798 h 1825481"/>
              <a:gd name="connsiteX35" fmla="*/ 5420414 w 12217140"/>
              <a:gd name="connsiteY35" fmla="*/ 1599237 h 1825481"/>
              <a:gd name="connsiteX36" fmla="*/ 4986781 w 12217140"/>
              <a:gd name="connsiteY36" fmla="*/ 1542676 h 1825481"/>
              <a:gd name="connsiteX37" fmla="*/ 4421173 w 12217140"/>
              <a:gd name="connsiteY37" fmla="*/ 1476689 h 1825481"/>
              <a:gd name="connsiteX38" fmla="*/ 3984399 w 12217140"/>
              <a:gd name="connsiteY38" fmla="*/ 1440568 h 1825481"/>
              <a:gd name="connsiteX39" fmla="*/ 3619894 w 12217140"/>
              <a:gd name="connsiteY39" fmla="*/ 1401275 h 1825481"/>
              <a:gd name="connsiteX40" fmla="*/ 3296241 w 12217140"/>
              <a:gd name="connsiteY40" fmla="*/ 1355727 h 1825481"/>
              <a:gd name="connsiteX41" fmla="*/ 2997725 w 12217140"/>
              <a:gd name="connsiteY41" fmla="*/ 1335287 h 1825481"/>
              <a:gd name="connsiteX42" fmla="*/ 2648933 w 12217140"/>
              <a:gd name="connsiteY42" fmla="*/ 1325860 h 1825481"/>
              <a:gd name="connsiteX43" fmla="*/ 2347276 w 12217140"/>
              <a:gd name="connsiteY43" fmla="*/ 1344714 h 1825481"/>
              <a:gd name="connsiteX44" fmla="*/ 2102179 w 12217140"/>
              <a:gd name="connsiteY44" fmla="*/ 1354140 h 1825481"/>
              <a:gd name="connsiteX45" fmla="*/ 1753387 w 12217140"/>
              <a:gd name="connsiteY45" fmla="*/ 1401274 h 1825481"/>
              <a:gd name="connsiteX46" fmla="*/ 1470583 w 12217140"/>
              <a:gd name="connsiteY46" fmla="*/ 1438982 h 1825481"/>
              <a:gd name="connsiteX47" fmla="*/ 1263193 w 12217140"/>
              <a:gd name="connsiteY47" fmla="*/ 1476689 h 1825481"/>
              <a:gd name="connsiteX48" fmla="*/ 1055803 w 12217140"/>
              <a:gd name="connsiteY48" fmla="*/ 1514396 h 1825481"/>
              <a:gd name="connsiteX49" fmla="*/ 801280 w 12217140"/>
              <a:gd name="connsiteY49" fmla="*/ 1580384 h 1825481"/>
              <a:gd name="connsiteX50" fmla="*/ 603317 w 12217140"/>
              <a:gd name="connsiteY50" fmla="*/ 1627518 h 1825481"/>
              <a:gd name="connsiteX51" fmla="*/ 424208 w 12217140"/>
              <a:gd name="connsiteY51" fmla="*/ 1684079 h 1825481"/>
              <a:gd name="connsiteX52" fmla="*/ 160257 w 12217140"/>
              <a:gd name="connsiteY52" fmla="*/ 1768920 h 1825481"/>
              <a:gd name="connsiteX53" fmla="*/ 18855 w 12217140"/>
              <a:gd name="connsiteY53" fmla="*/ 1825481 h 1825481"/>
              <a:gd name="connsiteX54" fmla="*/ 18856 w 12217140"/>
              <a:gd name="connsiteY54" fmla="*/ 820614 h 1825481"/>
              <a:gd name="connsiteX55" fmla="*/ 1 w 12217140"/>
              <a:gd name="connsiteY55" fmla="*/ 6107 h 1825481"/>
              <a:gd name="connsiteX0" fmla="*/ 1 w 12207307"/>
              <a:gd name="connsiteY0" fmla="*/ 30371 h 1825481"/>
              <a:gd name="connsiteX1" fmla="*/ 461510 w 12207307"/>
              <a:gd name="connsiteY1" fmla="*/ 9637 h 1825481"/>
              <a:gd name="connsiteX2" fmla="*/ 2450565 w 12207307"/>
              <a:gd name="connsiteY2" fmla="*/ 74 h 1825481"/>
              <a:gd name="connsiteX3" fmla="*/ 12197880 w 12207307"/>
              <a:gd name="connsiteY3" fmla="*/ 24961 h 1825481"/>
              <a:gd name="connsiteX4" fmla="*/ 12207307 w 12207307"/>
              <a:gd name="connsiteY4" fmla="*/ 1344714 h 1825481"/>
              <a:gd name="connsiteX5" fmla="*/ 11952783 w 12207307"/>
              <a:gd name="connsiteY5" fmla="*/ 1372994 h 1825481"/>
              <a:gd name="connsiteX6" fmla="*/ 11688832 w 12207307"/>
              <a:gd name="connsiteY6" fmla="*/ 1410701 h 1825481"/>
              <a:gd name="connsiteX7" fmla="*/ 11330614 w 12207307"/>
              <a:gd name="connsiteY7" fmla="*/ 1429555 h 1825481"/>
              <a:gd name="connsiteX8" fmla="*/ 11038383 w 12207307"/>
              <a:gd name="connsiteY8" fmla="*/ 1467262 h 1825481"/>
              <a:gd name="connsiteX9" fmla="*/ 10878127 w 12207307"/>
              <a:gd name="connsiteY9" fmla="*/ 1486116 h 1825481"/>
              <a:gd name="connsiteX10" fmla="*/ 10708445 w 12207307"/>
              <a:gd name="connsiteY10" fmla="*/ 1504969 h 1825481"/>
              <a:gd name="connsiteX11" fmla="*/ 10576469 w 12207307"/>
              <a:gd name="connsiteY11" fmla="*/ 1514396 h 1825481"/>
              <a:gd name="connsiteX12" fmla="*/ 10463348 w 12207307"/>
              <a:gd name="connsiteY12" fmla="*/ 1523823 h 1825481"/>
              <a:gd name="connsiteX13" fmla="*/ 10293665 w 12207307"/>
              <a:gd name="connsiteY13" fmla="*/ 1542676 h 1825481"/>
              <a:gd name="connsiteX14" fmla="*/ 10171117 w 12207307"/>
              <a:gd name="connsiteY14" fmla="*/ 1552103 h 1825481"/>
              <a:gd name="connsiteX15" fmla="*/ 10067422 w 12207307"/>
              <a:gd name="connsiteY15" fmla="*/ 1552103 h 1825481"/>
              <a:gd name="connsiteX16" fmla="*/ 9897740 w 12207307"/>
              <a:gd name="connsiteY16" fmla="*/ 1570957 h 1825481"/>
              <a:gd name="connsiteX17" fmla="*/ 9775191 w 12207307"/>
              <a:gd name="connsiteY17" fmla="*/ 1589810 h 1825481"/>
              <a:gd name="connsiteX18" fmla="*/ 9652643 w 12207307"/>
              <a:gd name="connsiteY18" fmla="*/ 1589810 h 1825481"/>
              <a:gd name="connsiteX19" fmla="*/ 9548948 w 12207307"/>
              <a:gd name="connsiteY19" fmla="*/ 1589810 h 1825481"/>
              <a:gd name="connsiteX20" fmla="*/ 9388692 w 12207307"/>
              <a:gd name="connsiteY20" fmla="*/ 1608664 h 1825481"/>
              <a:gd name="connsiteX21" fmla="*/ 9275570 w 12207307"/>
              <a:gd name="connsiteY21" fmla="*/ 1618091 h 1825481"/>
              <a:gd name="connsiteX22" fmla="*/ 8992766 w 12207307"/>
              <a:gd name="connsiteY22" fmla="*/ 1646371 h 1825481"/>
              <a:gd name="connsiteX23" fmla="*/ 8804230 w 12207307"/>
              <a:gd name="connsiteY23" fmla="*/ 1655798 h 1825481"/>
              <a:gd name="connsiteX24" fmla="*/ 8662828 w 12207307"/>
              <a:gd name="connsiteY24" fmla="*/ 1665225 h 1825481"/>
              <a:gd name="connsiteX25" fmla="*/ 8436585 w 12207307"/>
              <a:gd name="connsiteY25" fmla="*/ 1674652 h 1825481"/>
              <a:gd name="connsiteX26" fmla="*/ 8266902 w 12207307"/>
              <a:gd name="connsiteY26" fmla="*/ 1684079 h 1825481"/>
              <a:gd name="connsiteX27" fmla="*/ 8021806 w 12207307"/>
              <a:gd name="connsiteY27" fmla="*/ 1702932 h 1825481"/>
              <a:gd name="connsiteX28" fmla="*/ 7814416 w 12207307"/>
              <a:gd name="connsiteY28" fmla="*/ 1712359 h 1825481"/>
              <a:gd name="connsiteX29" fmla="*/ 7625880 w 12207307"/>
              <a:gd name="connsiteY29" fmla="*/ 1712359 h 1825481"/>
              <a:gd name="connsiteX30" fmla="*/ 7399636 w 12207307"/>
              <a:gd name="connsiteY30" fmla="*/ 1721786 h 1825481"/>
              <a:gd name="connsiteX31" fmla="*/ 7135686 w 12207307"/>
              <a:gd name="connsiteY31" fmla="*/ 1721786 h 1825481"/>
              <a:gd name="connsiteX32" fmla="*/ 6796321 w 12207307"/>
              <a:gd name="connsiteY32" fmla="*/ 1712359 h 1825481"/>
              <a:gd name="connsiteX33" fmla="*/ 6334408 w 12207307"/>
              <a:gd name="connsiteY33" fmla="*/ 1684079 h 1825481"/>
              <a:gd name="connsiteX34" fmla="*/ 5863067 w 12207307"/>
              <a:gd name="connsiteY34" fmla="*/ 1655798 h 1825481"/>
              <a:gd name="connsiteX35" fmla="*/ 5410581 w 12207307"/>
              <a:gd name="connsiteY35" fmla="*/ 1599237 h 1825481"/>
              <a:gd name="connsiteX36" fmla="*/ 4976948 w 12207307"/>
              <a:gd name="connsiteY36" fmla="*/ 1542676 h 1825481"/>
              <a:gd name="connsiteX37" fmla="*/ 4411340 w 12207307"/>
              <a:gd name="connsiteY37" fmla="*/ 1476689 h 1825481"/>
              <a:gd name="connsiteX38" fmla="*/ 3974566 w 12207307"/>
              <a:gd name="connsiteY38" fmla="*/ 1440568 h 1825481"/>
              <a:gd name="connsiteX39" fmla="*/ 3610061 w 12207307"/>
              <a:gd name="connsiteY39" fmla="*/ 1401275 h 1825481"/>
              <a:gd name="connsiteX40" fmla="*/ 3286408 w 12207307"/>
              <a:gd name="connsiteY40" fmla="*/ 1355727 h 1825481"/>
              <a:gd name="connsiteX41" fmla="*/ 2987892 w 12207307"/>
              <a:gd name="connsiteY41" fmla="*/ 1335287 h 1825481"/>
              <a:gd name="connsiteX42" fmla="*/ 2639100 w 12207307"/>
              <a:gd name="connsiteY42" fmla="*/ 1325860 h 1825481"/>
              <a:gd name="connsiteX43" fmla="*/ 2337443 w 12207307"/>
              <a:gd name="connsiteY43" fmla="*/ 1344714 h 1825481"/>
              <a:gd name="connsiteX44" fmla="*/ 2092346 w 12207307"/>
              <a:gd name="connsiteY44" fmla="*/ 1354140 h 1825481"/>
              <a:gd name="connsiteX45" fmla="*/ 1743554 w 12207307"/>
              <a:gd name="connsiteY45" fmla="*/ 1401274 h 1825481"/>
              <a:gd name="connsiteX46" fmla="*/ 1460750 w 12207307"/>
              <a:gd name="connsiteY46" fmla="*/ 1438982 h 1825481"/>
              <a:gd name="connsiteX47" fmla="*/ 1253360 w 12207307"/>
              <a:gd name="connsiteY47" fmla="*/ 1476689 h 1825481"/>
              <a:gd name="connsiteX48" fmla="*/ 1045970 w 12207307"/>
              <a:gd name="connsiteY48" fmla="*/ 1514396 h 1825481"/>
              <a:gd name="connsiteX49" fmla="*/ 791447 w 12207307"/>
              <a:gd name="connsiteY49" fmla="*/ 1580384 h 1825481"/>
              <a:gd name="connsiteX50" fmla="*/ 593484 w 12207307"/>
              <a:gd name="connsiteY50" fmla="*/ 1627518 h 1825481"/>
              <a:gd name="connsiteX51" fmla="*/ 414375 w 12207307"/>
              <a:gd name="connsiteY51" fmla="*/ 1684079 h 1825481"/>
              <a:gd name="connsiteX52" fmla="*/ 150424 w 12207307"/>
              <a:gd name="connsiteY52" fmla="*/ 1768920 h 1825481"/>
              <a:gd name="connsiteX53" fmla="*/ 9022 w 12207307"/>
              <a:gd name="connsiteY53" fmla="*/ 1825481 h 1825481"/>
              <a:gd name="connsiteX54" fmla="*/ 9023 w 12207307"/>
              <a:gd name="connsiteY54" fmla="*/ 820614 h 1825481"/>
              <a:gd name="connsiteX55" fmla="*/ 1 w 12207307"/>
              <a:gd name="connsiteY55" fmla="*/ 30371 h 1825481"/>
              <a:gd name="connsiteX0" fmla="*/ 5748 w 12206704"/>
              <a:gd name="connsiteY0" fmla="*/ 19924 h 1825481"/>
              <a:gd name="connsiteX1" fmla="*/ 460907 w 12206704"/>
              <a:gd name="connsiteY1" fmla="*/ 9637 h 1825481"/>
              <a:gd name="connsiteX2" fmla="*/ 2449962 w 12206704"/>
              <a:gd name="connsiteY2" fmla="*/ 74 h 1825481"/>
              <a:gd name="connsiteX3" fmla="*/ 12197277 w 12206704"/>
              <a:gd name="connsiteY3" fmla="*/ 24961 h 1825481"/>
              <a:gd name="connsiteX4" fmla="*/ 12206704 w 12206704"/>
              <a:gd name="connsiteY4" fmla="*/ 1344714 h 1825481"/>
              <a:gd name="connsiteX5" fmla="*/ 11952180 w 12206704"/>
              <a:gd name="connsiteY5" fmla="*/ 1372994 h 1825481"/>
              <a:gd name="connsiteX6" fmla="*/ 11688229 w 12206704"/>
              <a:gd name="connsiteY6" fmla="*/ 1410701 h 1825481"/>
              <a:gd name="connsiteX7" fmla="*/ 11330011 w 12206704"/>
              <a:gd name="connsiteY7" fmla="*/ 1429555 h 1825481"/>
              <a:gd name="connsiteX8" fmla="*/ 11037780 w 12206704"/>
              <a:gd name="connsiteY8" fmla="*/ 1467262 h 1825481"/>
              <a:gd name="connsiteX9" fmla="*/ 10877524 w 12206704"/>
              <a:gd name="connsiteY9" fmla="*/ 1486116 h 1825481"/>
              <a:gd name="connsiteX10" fmla="*/ 10707842 w 12206704"/>
              <a:gd name="connsiteY10" fmla="*/ 1504969 h 1825481"/>
              <a:gd name="connsiteX11" fmla="*/ 10575866 w 12206704"/>
              <a:gd name="connsiteY11" fmla="*/ 1514396 h 1825481"/>
              <a:gd name="connsiteX12" fmla="*/ 10462745 w 12206704"/>
              <a:gd name="connsiteY12" fmla="*/ 1523823 h 1825481"/>
              <a:gd name="connsiteX13" fmla="*/ 10293062 w 12206704"/>
              <a:gd name="connsiteY13" fmla="*/ 1542676 h 1825481"/>
              <a:gd name="connsiteX14" fmla="*/ 10170514 w 12206704"/>
              <a:gd name="connsiteY14" fmla="*/ 1552103 h 1825481"/>
              <a:gd name="connsiteX15" fmla="*/ 10066819 w 12206704"/>
              <a:gd name="connsiteY15" fmla="*/ 1552103 h 1825481"/>
              <a:gd name="connsiteX16" fmla="*/ 9897137 w 12206704"/>
              <a:gd name="connsiteY16" fmla="*/ 1570957 h 1825481"/>
              <a:gd name="connsiteX17" fmla="*/ 9774588 w 12206704"/>
              <a:gd name="connsiteY17" fmla="*/ 1589810 h 1825481"/>
              <a:gd name="connsiteX18" fmla="*/ 9652040 w 12206704"/>
              <a:gd name="connsiteY18" fmla="*/ 1589810 h 1825481"/>
              <a:gd name="connsiteX19" fmla="*/ 9548345 w 12206704"/>
              <a:gd name="connsiteY19" fmla="*/ 1589810 h 1825481"/>
              <a:gd name="connsiteX20" fmla="*/ 9388089 w 12206704"/>
              <a:gd name="connsiteY20" fmla="*/ 1608664 h 1825481"/>
              <a:gd name="connsiteX21" fmla="*/ 9274967 w 12206704"/>
              <a:gd name="connsiteY21" fmla="*/ 1618091 h 1825481"/>
              <a:gd name="connsiteX22" fmla="*/ 8992163 w 12206704"/>
              <a:gd name="connsiteY22" fmla="*/ 1646371 h 1825481"/>
              <a:gd name="connsiteX23" fmla="*/ 8803627 w 12206704"/>
              <a:gd name="connsiteY23" fmla="*/ 1655798 h 1825481"/>
              <a:gd name="connsiteX24" fmla="*/ 8662225 w 12206704"/>
              <a:gd name="connsiteY24" fmla="*/ 1665225 h 1825481"/>
              <a:gd name="connsiteX25" fmla="*/ 8435982 w 12206704"/>
              <a:gd name="connsiteY25" fmla="*/ 1674652 h 1825481"/>
              <a:gd name="connsiteX26" fmla="*/ 8266299 w 12206704"/>
              <a:gd name="connsiteY26" fmla="*/ 1684079 h 1825481"/>
              <a:gd name="connsiteX27" fmla="*/ 8021203 w 12206704"/>
              <a:gd name="connsiteY27" fmla="*/ 1702932 h 1825481"/>
              <a:gd name="connsiteX28" fmla="*/ 7813813 w 12206704"/>
              <a:gd name="connsiteY28" fmla="*/ 1712359 h 1825481"/>
              <a:gd name="connsiteX29" fmla="*/ 7625277 w 12206704"/>
              <a:gd name="connsiteY29" fmla="*/ 1712359 h 1825481"/>
              <a:gd name="connsiteX30" fmla="*/ 7399033 w 12206704"/>
              <a:gd name="connsiteY30" fmla="*/ 1721786 h 1825481"/>
              <a:gd name="connsiteX31" fmla="*/ 7135083 w 12206704"/>
              <a:gd name="connsiteY31" fmla="*/ 1721786 h 1825481"/>
              <a:gd name="connsiteX32" fmla="*/ 6795718 w 12206704"/>
              <a:gd name="connsiteY32" fmla="*/ 1712359 h 1825481"/>
              <a:gd name="connsiteX33" fmla="*/ 6333805 w 12206704"/>
              <a:gd name="connsiteY33" fmla="*/ 1684079 h 1825481"/>
              <a:gd name="connsiteX34" fmla="*/ 5862464 w 12206704"/>
              <a:gd name="connsiteY34" fmla="*/ 1655798 h 1825481"/>
              <a:gd name="connsiteX35" fmla="*/ 5409978 w 12206704"/>
              <a:gd name="connsiteY35" fmla="*/ 1599237 h 1825481"/>
              <a:gd name="connsiteX36" fmla="*/ 4976345 w 12206704"/>
              <a:gd name="connsiteY36" fmla="*/ 1542676 h 1825481"/>
              <a:gd name="connsiteX37" fmla="*/ 4410737 w 12206704"/>
              <a:gd name="connsiteY37" fmla="*/ 1476689 h 1825481"/>
              <a:gd name="connsiteX38" fmla="*/ 3973963 w 12206704"/>
              <a:gd name="connsiteY38" fmla="*/ 1440568 h 1825481"/>
              <a:gd name="connsiteX39" fmla="*/ 3609458 w 12206704"/>
              <a:gd name="connsiteY39" fmla="*/ 1401275 h 1825481"/>
              <a:gd name="connsiteX40" fmla="*/ 3285805 w 12206704"/>
              <a:gd name="connsiteY40" fmla="*/ 1355727 h 1825481"/>
              <a:gd name="connsiteX41" fmla="*/ 2987289 w 12206704"/>
              <a:gd name="connsiteY41" fmla="*/ 1335287 h 1825481"/>
              <a:gd name="connsiteX42" fmla="*/ 2638497 w 12206704"/>
              <a:gd name="connsiteY42" fmla="*/ 1325860 h 1825481"/>
              <a:gd name="connsiteX43" fmla="*/ 2336840 w 12206704"/>
              <a:gd name="connsiteY43" fmla="*/ 1344714 h 1825481"/>
              <a:gd name="connsiteX44" fmla="*/ 2091743 w 12206704"/>
              <a:gd name="connsiteY44" fmla="*/ 1354140 h 1825481"/>
              <a:gd name="connsiteX45" fmla="*/ 1742951 w 12206704"/>
              <a:gd name="connsiteY45" fmla="*/ 1401274 h 1825481"/>
              <a:gd name="connsiteX46" fmla="*/ 1460147 w 12206704"/>
              <a:gd name="connsiteY46" fmla="*/ 1438982 h 1825481"/>
              <a:gd name="connsiteX47" fmla="*/ 1252757 w 12206704"/>
              <a:gd name="connsiteY47" fmla="*/ 1476689 h 1825481"/>
              <a:gd name="connsiteX48" fmla="*/ 1045367 w 12206704"/>
              <a:gd name="connsiteY48" fmla="*/ 1514396 h 1825481"/>
              <a:gd name="connsiteX49" fmla="*/ 790844 w 12206704"/>
              <a:gd name="connsiteY49" fmla="*/ 1580384 h 1825481"/>
              <a:gd name="connsiteX50" fmla="*/ 592881 w 12206704"/>
              <a:gd name="connsiteY50" fmla="*/ 1627518 h 1825481"/>
              <a:gd name="connsiteX51" fmla="*/ 413772 w 12206704"/>
              <a:gd name="connsiteY51" fmla="*/ 1684079 h 1825481"/>
              <a:gd name="connsiteX52" fmla="*/ 149821 w 12206704"/>
              <a:gd name="connsiteY52" fmla="*/ 1768920 h 1825481"/>
              <a:gd name="connsiteX53" fmla="*/ 8419 w 12206704"/>
              <a:gd name="connsiteY53" fmla="*/ 1825481 h 1825481"/>
              <a:gd name="connsiteX54" fmla="*/ 8420 w 12206704"/>
              <a:gd name="connsiteY54" fmla="*/ 820614 h 1825481"/>
              <a:gd name="connsiteX55" fmla="*/ 5748 w 12206704"/>
              <a:gd name="connsiteY55" fmla="*/ 19924 h 1825481"/>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3569 h 1859126"/>
              <a:gd name="connsiteX1" fmla="*/ 490100 w 12232722"/>
              <a:gd name="connsiteY1" fmla="*/ 61565 h 1859126"/>
              <a:gd name="connsiteX2" fmla="*/ 2475980 w 12232722"/>
              <a:gd name="connsiteY2" fmla="*/ 33719 h 1859126"/>
              <a:gd name="connsiteX3" fmla="*/ 12223295 w 12232722"/>
              <a:gd name="connsiteY3" fmla="*/ 58606 h 1859126"/>
              <a:gd name="connsiteX4" fmla="*/ 12232722 w 12232722"/>
              <a:gd name="connsiteY4" fmla="*/ 1378359 h 1859126"/>
              <a:gd name="connsiteX5" fmla="*/ 11978198 w 12232722"/>
              <a:gd name="connsiteY5" fmla="*/ 1406639 h 1859126"/>
              <a:gd name="connsiteX6" fmla="*/ 11714247 w 12232722"/>
              <a:gd name="connsiteY6" fmla="*/ 1444346 h 1859126"/>
              <a:gd name="connsiteX7" fmla="*/ 11356029 w 12232722"/>
              <a:gd name="connsiteY7" fmla="*/ 1463200 h 1859126"/>
              <a:gd name="connsiteX8" fmla="*/ 11063798 w 12232722"/>
              <a:gd name="connsiteY8" fmla="*/ 1500907 h 1859126"/>
              <a:gd name="connsiteX9" fmla="*/ 10903542 w 12232722"/>
              <a:gd name="connsiteY9" fmla="*/ 1519761 h 1859126"/>
              <a:gd name="connsiteX10" fmla="*/ 10733860 w 12232722"/>
              <a:gd name="connsiteY10" fmla="*/ 1538614 h 1859126"/>
              <a:gd name="connsiteX11" fmla="*/ 10601884 w 12232722"/>
              <a:gd name="connsiteY11" fmla="*/ 1548041 h 1859126"/>
              <a:gd name="connsiteX12" fmla="*/ 10488763 w 12232722"/>
              <a:gd name="connsiteY12" fmla="*/ 1557468 h 1859126"/>
              <a:gd name="connsiteX13" fmla="*/ 10319080 w 12232722"/>
              <a:gd name="connsiteY13" fmla="*/ 1576321 h 1859126"/>
              <a:gd name="connsiteX14" fmla="*/ 10196532 w 12232722"/>
              <a:gd name="connsiteY14" fmla="*/ 1585748 h 1859126"/>
              <a:gd name="connsiteX15" fmla="*/ 10092837 w 12232722"/>
              <a:gd name="connsiteY15" fmla="*/ 1585748 h 1859126"/>
              <a:gd name="connsiteX16" fmla="*/ 9923155 w 12232722"/>
              <a:gd name="connsiteY16" fmla="*/ 1604602 h 1859126"/>
              <a:gd name="connsiteX17" fmla="*/ 9800606 w 12232722"/>
              <a:gd name="connsiteY17" fmla="*/ 1623455 h 1859126"/>
              <a:gd name="connsiteX18" fmla="*/ 9678058 w 12232722"/>
              <a:gd name="connsiteY18" fmla="*/ 1623455 h 1859126"/>
              <a:gd name="connsiteX19" fmla="*/ 9574363 w 12232722"/>
              <a:gd name="connsiteY19" fmla="*/ 1623455 h 1859126"/>
              <a:gd name="connsiteX20" fmla="*/ 9414107 w 12232722"/>
              <a:gd name="connsiteY20" fmla="*/ 1642309 h 1859126"/>
              <a:gd name="connsiteX21" fmla="*/ 9300985 w 12232722"/>
              <a:gd name="connsiteY21" fmla="*/ 1651736 h 1859126"/>
              <a:gd name="connsiteX22" fmla="*/ 9018181 w 12232722"/>
              <a:gd name="connsiteY22" fmla="*/ 1680016 h 1859126"/>
              <a:gd name="connsiteX23" fmla="*/ 8829645 w 12232722"/>
              <a:gd name="connsiteY23" fmla="*/ 1689443 h 1859126"/>
              <a:gd name="connsiteX24" fmla="*/ 8688243 w 12232722"/>
              <a:gd name="connsiteY24" fmla="*/ 1698870 h 1859126"/>
              <a:gd name="connsiteX25" fmla="*/ 8462000 w 12232722"/>
              <a:gd name="connsiteY25" fmla="*/ 1708297 h 1859126"/>
              <a:gd name="connsiteX26" fmla="*/ 8292317 w 12232722"/>
              <a:gd name="connsiteY26" fmla="*/ 1717724 h 1859126"/>
              <a:gd name="connsiteX27" fmla="*/ 8047221 w 12232722"/>
              <a:gd name="connsiteY27" fmla="*/ 1736577 h 1859126"/>
              <a:gd name="connsiteX28" fmla="*/ 7839831 w 12232722"/>
              <a:gd name="connsiteY28" fmla="*/ 1746004 h 1859126"/>
              <a:gd name="connsiteX29" fmla="*/ 7651295 w 12232722"/>
              <a:gd name="connsiteY29" fmla="*/ 1746004 h 1859126"/>
              <a:gd name="connsiteX30" fmla="*/ 7425051 w 12232722"/>
              <a:gd name="connsiteY30" fmla="*/ 1755431 h 1859126"/>
              <a:gd name="connsiteX31" fmla="*/ 7161101 w 12232722"/>
              <a:gd name="connsiteY31" fmla="*/ 1755431 h 1859126"/>
              <a:gd name="connsiteX32" fmla="*/ 6821736 w 12232722"/>
              <a:gd name="connsiteY32" fmla="*/ 1746004 h 1859126"/>
              <a:gd name="connsiteX33" fmla="*/ 6359823 w 12232722"/>
              <a:gd name="connsiteY33" fmla="*/ 1717724 h 1859126"/>
              <a:gd name="connsiteX34" fmla="*/ 5888482 w 12232722"/>
              <a:gd name="connsiteY34" fmla="*/ 1689443 h 1859126"/>
              <a:gd name="connsiteX35" fmla="*/ 5435996 w 12232722"/>
              <a:gd name="connsiteY35" fmla="*/ 1632882 h 1859126"/>
              <a:gd name="connsiteX36" fmla="*/ 5002363 w 12232722"/>
              <a:gd name="connsiteY36" fmla="*/ 1576321 h 1859126"/>
              <a:gd name="connsiteX37" fmla="*/ 4436755 w 12232722"/>
              <a:gd name="connsiteY37" fmla="*/ 1510334 h 1859126"/>
              <a:gd name="connsiteX38" fmla="*/ 3999981 w 12232722"/>
              <a:gd name="connsiteY38" fmla="*/ 1474213 h 1859126"/>
              <a:gd name="connsiteX39" fmla="*/ 3635476 w 12232722"/>
              <a:gd name="connsiteY39" fmla="*/ 1434920 h 1859126"/>
              <a:gd name="connsiteX40" fmla="*/ 3311823 w 12232722"/>
              <a:gd name="connsiteY40" fmla="*/ 1389372 h 1859126"/>
              <a:gd name="connsiteX41" fmla="*/ 3013307 w 12232722"/>
              <a:gd name="connsiteY41" fmla="*/ 1368932 h 1859126"/>
              <a:gd name="connsiteX42" fmla="*/ 2664515 w 12232722"/>
              <a:gd name="connsiteY42" fmla="*/ 1359505 h 1859126"/>
              <a:gd name="connsiteX43" fmla="*/ 2362858 w 12232722"/>
              <a:gd name="connsiteY43" fmla="*/ 1378359 h 1859126"/>
              <a:gd name="connsiteX44" fmla="*/ 2117761 w 12232722"/>
              <a:gd name="connsiteY44" fmla="*/ 1387785 h 1859126"/>
              <a:gd name="connsiteX45" fmla="*/ 1768969 w 12232722"/>
              <a:gd name="connsiteY45" fmla="*/ 1434919 h 1859126"/>
              <a:gd name="connsiteX46" fmla="*/ 1486165 w 12232722"/>
              <a:gd name="connsiteY46" fmla="*/ 1472627 h 1859126"/>
              <a:gd name="connsiteX47" fmla="*/ 1278775 w 12232722"/>
              <a:gd name="connsiteY47" fmla="*/ 1510334 h 1859126"/>
              <a:gd name="connsiteX48" fmla="*/ 1071385 w 12232722"/>
              <a:gd name="connsiteY48" fmla="*/ 1548041 h 1859126"/>
              <a:gd name="connsiteX49" fmla="*/ 816862 w 12232722"/>
              <a:gd name="connsiteY49" fmla="*/ 1614029 h 1859126"/>
              <a:gd name="connsiteX50" fmla="*/ 618899 w 12232722"/>
              <a:gd name="connsiteY50" fmla="*/ 1661163 h 1859126"/>
              <a:gd name="connsiteX51" fmla="*/ 439790 w 12232722"/>
              <a:gd name="connsiteY51" fmla="*/ 1717724 h 1859126"/>
              <a:gd name="connsiteX52" fmla="*/ 175839 w 12232722"/>
              <a:gd name="connsiteY52" fmla="*/ 1802565 h 1859126"/>
              <a:gd name="connsiteX53" fmla="*/ 34437 w 12232722"/>
              <a:gd name="connsiteY53" fmla="*/ 1859126 h 1859126"/>
              <a:gd name="connsiteX54" fmla="*/ 34438 w 12232722"/>
              <a:gd name="connsiteY54" fmla="*/ 854259 h 1859126"/>
              <a:gd name="connsiteX55" fmla="*/ 31766 w 12232722"/>
              <a:gd name="connsiteY55" fmla="*/ 53569 h 1859126"/>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5123 h 1860680"/>
              <a:gd name="connsiteX1" fmla="*/ 490100 w 12232722"/>
              <a:gd name="connsiteY1" fmla="*/ 57895 h 1860680"/>
              <a:gd name="connsiteX2" fmla="*/ 2463280 w 12232722"/>
              <a:gd name="connsiteY2" fmla="*/ 48332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6413 w 12207369"/>
              <a:gd name="connsiteY0" fmla="*/ 6865 h 1812422"/>
              <a:gd name="connsiteX1" fmla="*/ 464747 w 12207369"/>
              <a:gd name="connsiteY1" fmla="*/ 9637 h 1812422"/>
              <a:gd name="connsiteX2" fmla="*/ 2437927 w 12207369"/>
              <a:gd name="connsiteY2" fmla="*/ 74 h 1812422"/>
              <a:gd name="connsiteX3" fmla="*/ 12197942 w 12207369"/>
              <a:gd name="connsiteY3" fmla="*/ 11902 h 1812422"/>
              <a:gd name="connsiteX4" fmla="*/ 12207369 w 12207369"/>
              <a:gd name="connsiteY4" fmla="*/ 1331655 h 1812422"/>
              <a:gd name="connsiteX5" fmla="*/ 11952845 w 12207369"/>
              <a:gd name="connsiteY5" fmla="*/ 1359935 h 1812422"/>
              <a:gd name="connsiteX6" fmla="*/ 11688894 w 12207369"/>
              <a:gd name="connsiteY6" fmla="*/ 1397642 h 1812422"/>
              <a:gd name="connsiteX7" fmla="*/ 11330676 w 12207369"/>
              <a:gd name="connsiteY7" fmla="*/ 1416496 h 1812422"/>
              <a:gd name="connsiteX8" fmla="*/ 11038445 w 12207369"/>
              <a:gd name="connsiteY8" fmla="*/ 1454203 h 1812422"/>
              <a:gd name="connsiteX9" fmla="*/ 10878189 w 12207369"/>
              <a:gd name="connsiteY9" fmla="*/ 1473057 h 1812422"/>
              <a:gd name="connsiteX10" fmla="*/ 10708507 w 12207369"/>
              <a:gd name="connsiteY10" fmla="*/ 1491910 h 1812422"/>
              <a:gd name="connsiteX11" fmla="*/ 10576531 w 12207369"/>
              <a:gd name="connsiteY11" fmla="*/ 1501337 h 1812422"/>
              <a:gd name="connsiteX12" fmla="*/ 10463410 w 12207369"/>
              <a:gd name="connsiteY12" fmla="*/ 1510764 h 1812422"/>
              <a:gd name="connsiteX13" fmla="*/ 10293727 w 12207369"/>
              <a:gd name="connsiteY13" fmla="*/ 1529617 h 1812422"/>
              <a:gd name="connsiteX14" fmla="*/ 10171179 w 12207369"/>
              <a:gd name="connsiteY14" fmla="*/ 1539044 h 1812422"/>
              <a:gd name="connsiteX15" fmla="*/ 10067484 w 12207369"/>
              <a:gd name="connsiteY15" fmla="*/ 1539044 h 1812422"/>
              <a:gd name="connsiteX16" fmla="*/ 9897802 w 12207369"/>
              <a:gd name="connsiteY16" fmla="*/ 1557898 h 1812422"/>
              <a:gd name="connsiteX17" fmla="*/ 9775253 w 12207369"/>
              <a:gd name="connsiteY17" fmla="*/ 1576751 h 1812422"/>
              <a:gd name="connsiteX18" fmla="*/ 9652705 w 12207369"/>
              <a:gd name="connsiteY18" fmla="*/ 1576751 h 1812422"/>
              <a:gd name="connsiteX19" fmla="*/ 9549010 w 12207369"/>
              <a:gd name="connsiteY19" fmla="*/ 1576751 h 1812422"/>
              <a:gd name="connsiteX20" fmla="*/ 9388754 w 12207369"/>
              <a:gd name="connsiteY20" fmla="*/ 1595605 h 1812422"/>
              <a:gd name="connsiteX21" fmla="*/ 9275632 w 12207369"/>
              <a:gd name="connsiteY21" fmla="*/ 1605032 h 1812422"/>
              <a:gd name="connsiteX22" fmla="*/ 8992828 w 12207369"/>
              <a:gd name="connsiteY22" fmla="*/ 1633312 h 1812422"/>
              <a:gd name="connsiteX23" fmla="*/ 8804292 w 12207369"/>
              <a:gd name="connsiteY23" fmla="*/ 1642739 h 1812422"/>
              <a:gd name="connsiteX24" fmla="*/ 8662890 w 12207369"/>
              <a:gd name="connsiteY24" fmla="*/ 1652166 h 1812422"/>
              <a:gd name="connsiteX25" fmla="*/ 8436647 w 12207369"/>
              <a:gd name="connsiteY25" fmla="*/ 1661593 h 1812422"/>
              <a:gd name="connsiteX26" fmla="*/ 8266964 w 12207369"/>
              <a:gd name="connsiteY26" fmla="*/ 1671020 h 1812422"/>
              <a:gd name="connsiteX27" fmla="*/ 8021868 w 12207369"/>
              <a:gd name="connsiteY27" fmla="*/ 1689873 h 1812422"/>
              <a:gd name="connsiteX28" fmla="*/ 7814478 w 12207369"/>
              <a:gd name="connsiteY28" fmla="*/ 1699300 h 1812422"/>
              <a:gd name="connsiteX29" fmla="*/ 7625942 w 12207369"/>
              <a:gd name="connsiteY29" fmla="*/ 1699300 h 1812422"/>
              <a:gd name="connsiteX30" fmla="*/ 7399698 w 12207369"/>
              <a:gd name="connsiteY30" fmla="*/ 1708727 h 1812422"/>
              <a:gd name="connsiteX31" fmla="*/ 7135748 w 12207369"/>
              <a:gd name="connsiteY31" fmla="*/ 1708727 h 1812422"/>
              <a:gd name="connsiteX32" fmla="*/ 6796383 w 12207369"/>
              <a:gd name="connsiteY32" fmla="*/ 1699300 h 1812422"/>
              <a:gd name="connsiteX33" fmla="*/ 6334470 w 12207369"/>
              <a:gd name="connsiteY33" fmla="*/ 1671020 h 1812422"/>
              <a:gd name="connsiteX34" fmla="*/ 5863129 w 12207369"/>
              <a:gd name="connsiteY34" fmla="*/ 1642739 h 1812422"/>
              <a:gd name="connsiteX35" fmla="*/ 5410643 w 12207369"/>
              <a:gd name="connsiteY35" fmla="*/ 1586178 h 1812422"/>
              <a:gd name="connsiteX36" fmla="*/ 4977010 w 12207369"/>
              <a:gd name="connsiteY36" fmla="*/ 1529617 h 1812422"/>
              <a:gd name="connsiteX37" fmla="*/ 4411402 w 12207369"/>
              <a:gd name="connsiteY37" fmla="*/ 1463630 h 1812422"/>
              <a:gd name="connsiteX38" fmla="*/ 3974628 w 12207369"/>
              <a:gd name="connsiteY38" fmla="*/ 1427509 h 1812422"/>
              <a:gd name="connsiteX39" fmla="*/ 3610123 w 12207369"/>
              <a:gd name="connsiteY39" fmla="*/ 1388216 h 1812422"/>
              <a:gd name="connsiteX40" fmla="*/ 3286470 w 12207369"/>
              <a:gd name="connsiteY40" fmla="*/ 1342668 h 1812422"/>
              <a:gd name="connsiteX41" fmla="*/ 2987954 w 12207369"/>
              <a:gd name="connsiteY41" fmla="*/ 1322228 h 1812422"/>
              <a:gd name="connsiteX42" fmla="*/ 2639162 w 12207369"/>
              <a:gd name="connsiteY42" fmla="*/ 1312801 h 1812422"/>
              <a:gd name="connsiteX43" fmla="*/ 2337505 w 12207369"/>
              <a:gd name="connsiteY43" fmla="*/ 1331655 h 1812422"/>
              <a:gd name="connsiteX44" fmla="*/ 2092408 w 12207369"/>
              <a:gd name="connsiteY44" fmla="*/ 1341081 h 1812422"/>
              <a:gd name="connsiteX45" fmla="*/ 1743616 w 12207369"/>
              <a:gd name="connsiteY45" fmla="*/ 1388215 h 1812422"/>
              <a:gd name="connsiteX46" fmla="*/ 1460812 w 12207369"/>
              <a:gd name="connsiteY46" fmla="*/ 1425923 h 1812422"/>
              <a:gd name="connsiteX47" fmla="*/ 1253422 w 12207369"/>
              <a:gd name="connsiteY47" fmla="*/ 1463630 h 1812422"/>
              <a:gd name="connsiteX48" fmla="*/ 1046032 w 12207369"/>
              <a:gd name="connsiteY48" fmla="*/ 1501337 h 1812422"/>
              <a:gd name="connsiteX49" fmla="*/ 791509 w 12207369"/>
              <a:gd name="connsiteY49" fmla="*/ 1567325 h 1812422"/>
              <a:gd name="connsiteX50" fmla="*/ 593546 w 12207369"/>
              <a:gd name="connsiteY50" fmla="*/ 1614459 h 1812422"/>
              <a:gd name="connsiteX51" fmla="*/ 414437 w 12207369"/>
              <a:gd name="connsiteY51" fmla="*/ 1671020 h 1812422"/>
              <a:gd name="connsiteX52" fmla="*/ 150486 w 12207369"/>
              <a:gd name="connsiteY52" fmla="*/ 1755861 h 1812422"/>
              <a:gd name="connsiteX53" fmla="*/ 9084 w 12207369"/>
              <a:gd name="connsiteY53" fmla="*/ 1812422 h 1812422"/>
              <a:gd name="connsiteX54" fmla="*/ 9085 w 12207369"/>
              <a:gd name="connsiteY54" fmla="*/ 807555 h 1812422"/>
              <a:gd name="connsiteX55" fmla="*/ 6413 w 12207369"/>
              <a:gd name="connsiteY55" fmla="*/ 6865 h 1812422"/>
              <a:gd name="connsiteX0" fmla="*/ 7162 w 12208118"/>
              <a:gd name="connsiteY0" fmla="*/ 6865 h 1812422"/>
              <a:gd name="connsiteX1" fmla="*/ 465496 w 12208118"/>
              <a:gd name="connsiteY1" fmla="*/ 9637 h 1812422"/>
              <a:gd name="connsiteX2" fmla="*/ 2438676 w 12208118"/>
              <a:gd name="connsiteY2" fmla="*/ 74 h 1812422"/>
              <a:gd name="connsiteX3" fmla="*/ 12198691 w 12208118"/>
              <a:gd name="connsiteY3" fmla="*/ 11902 h 1812422"/>
              <a:gd name="connsiteX4" fmla="*/ 12208118 w 12208118"/>
              <a:gd name="connsiteY4" fmla="*/ 1331655 h 1812422"/>
              <a:gd name="connsiteX5" fmla="*/ 11953594 w 12208118"/>
              <a:gd name="connsiteY5" fmla="*/ 1359935 h 1812422"/>
              <a:gd name="connsiteX6" fmla="*/ 11689643 w 12208118"/>
              <a:gd name="connsiteY6" fmla="*/ 1397642 h 1812422"/>
              <a:gd name="connsiteX7" fmla="*/ 11331425 w 12208118"/>
              <a:gd name="connsiteY7" fmla="*/ 1416496 h 1812422"/>
              <a:gd name="connsiteX8" fmla="*/ 11039194 w 12208118"/>
              <a:gd name="connsiteY8" fmla="*/ 1454203 h 1812422"/>
              <a:gd name="connsiteX9" fmla="*/ 10878938 w 12208118"/>
              <a:gd name="connsiteY9" fmla="*/ 1473057 h 1812422"/>
              <a:gd name="connsiteX10" fmla="*/ 10709256 w 12208118"/>
              <a:gd name="connsiteY10" fmla="*/ 1491910 h 1812422"/>
              <a:gd name="connsiteX11" fmla="*/ 10577280 w 12208118"/>
              <a:gd name="connsiteY11" fmla="*/ 1501337 h 1812422"/>
              <a:gd name="connsiteX12" fmla="*/ 10464159 w 12208118"/>
              <a:gd name="connsiteY12" fmla="*/ 1510764 h 1812422"/>
              <a:gd name="connsiteX13" fmla="*/ 10294476 w 12208118"/>
              <a:gd name="connsiteY13" fmla="*/ 1529617 h 1812422"/>
              <a:gd name="connsiteX14" fmla="*/ 10171928 w 12208118"/>
              <a:gd name="connsiteY14" fmla="*/ 1539044 h 1812422"/>
              <a:gd name="connsiteX15" fmla="*/ 10068233 w 12208118"/>
              <a:gd name="connsiteY15" fmla="*/ 1539044 h 1812422"/>
              <a:gd name="connsiteX16" fmla="*/ 9898551 w 12208118"/>
              <a:gd name="connsiteY16" fmla="*/ 1557898 h 1812422"/>
              <a:gd name="connsiteX17" fmla="*/ 9776002 w 12208118"/>
              <a:gd name="connsiteY17" fmla="*/ 1576751 h 1812422"/>
              <a:gd name="connsiteX18" fmla="*/ 9653454 w 12208118"/>
              <a:gd name="connsiteY18" fmla="*/ 1576751 h 1812422"/>
              <a:gd name="connsiteX19" fmla="*/ 9549759 w 12208118"/>
              <a:gd name="connsiteY19" fmla="*/ 1576751 h 1812422"/>
              <a:gd name="connsiteX20" fmla="*/ 9389503 w 12208118"/>
              <a:gd name="connsiteY20" fmla="*/ 1595605 h 1812422"/>
              <a:gd name="connsiteX21" fmla="*/ 9276381 w 12208118"/>
              <a:gd name="connsiteY21" fmla="*/ 1605032 h 1812422"/>
              <a:gd name="connsiteX22" fmla="*/ 8993577 w 12208118"/>
              <a:gd name="connsiteY22" fmla="*/ 1633312 h 1812422"/>
              <a:gd name="connsiteX23" fmla="*/ 8805041 w 12208118"/>
              <a:gd name="connsiteY23" fmla="*/ 1642739 h 1812422"/>
              <a:gd name="connsiteX24" fmla="*/ 8663639 w 12208118"/>
              <a:gd name="connsiteY24" fmla="*/ 1652166 h 1812422"/>
              <a:gd name="connsiteX25" fmla="*/ 8437396 w 12208118"/>
              <a:gd name="connsiteY25" fmla="*/ 1661593 h 1812422"/>
              <a:gd name="connsiteX26" fmla="*/ 8267713 w 12208118"/>
              <a:gd name="connsiteY26" fmla="*/ 1671020 h 1812422"/>
              <a:gd name="connsiteX27" fmla="*/ 8022617 w 12208118"/>
              <a:gd name="connsiteY27" fmla="*/ 1689873 h 1812422"/>
              <a:gd name="connsiteX28" fmla="*/ 7815227 w 12208118"/>
              <a:gd name="connsiteY28" fmla="*/ 1699300 h 1812422"/>
              <a:gd name="connsiteX29" fmla="*/ 7626691 w 12208118"/>
              <a:gd name="connsiteY29" fmla="*/ 1699300 h 1812422"/>
              <a:gd name="connsiteX30" fmla="*/ 7400447 w 12208118"/>
              <a:gd name="connsiteY30" fmla="*/ 1708727 h 1812422"/>
              <a:gd name="connsiteX31" fmla="*/ 7136497 w 12208118"/>
              <a:gd name="connsiteY31" fmla="*/ 1708727 h 1812422"/>
              <a:gd name="connsiteX32" fmla="*/ 6797132 w 12208118"/>
              <a:gd name="connsiteY32" fmla="*/ 1699300 h 1812422"/>
              <a:gd name="connsiteX33" fmla="*/ 6335219 w 12208118"/>
              <a:gd name="connsiteY33" fmla="*/ 1671020 h 1812422"/>
              <a:gd name="connsiteX34" fmla="*/ 5863878 w 12208118"/>
              <a:gd name="connsiteY34" fmla="*/ 1642739 h 1812422"/>
              <a:gd name="connsiteX35" fmla="*/ 5411392 w 12208118"/>
              <a:gd name="connsiteY35" fmla="*/ 1586178 h 1812422"/>
              <a:gd name="connsiteX36" fmla="*/ 4977759 w 12208118"/>
              <a:gd name="connsiteY36" fmla="*/ 1529617 h 1812422"/>
              <a:gd name="connsiteX37" fmla="*/ 4412151 w 12208118"/>
              <a:gd name="connsiteY37" fmla="*/ 1463630 h 1812422"/>
              <a:gd name="connsiteX38" fmla="*/ 3975377 w 12208118"/>
              <a:gd name="connsiteY38" fmla="*/ 1427509 h 1812422"/>
              <a:gd name="connsiteX39" fmla="*/ 3610872 w 12208118"/>
              <a:gd name="connsiteY39" fmla="*/ 1388216 h 1812422"/>
              <a:gd name="connsiteX40" fmla="*/ 3287219 w 12208118"/>
              <a:gd name="connsiteY40" fmla="*/ 1342668 h 1812422"/>
              <a:gd name="connsiteX41" fmla="*/ 2988703 w 12208118"/>
              <a:gd name="connsiteY41" fmla="*/ 1322228 h 1812422"/>
              <a:gd name="connsiteX42" fmla="*/ 2639911 w 12208118"/>
              <a:gd name="connsiteY42" fmla="*/ 1312801 h 1812422"/>
              <a:gd name="connsiteX43" fmla="*/ 2338254 w 12208118"/>
              <a:gd name="connsiteY43" fmla="*/ 1331655 h 1812422"/>
              <a:gd name="connsiteX44" fmla="*/ 2093157 w 12208118"/>
              <a:gd name="connsiteY44" fmla="*/ 1341081 h 1812422"/>
              <a:gd name="connsiteX45" fmla="*/ 1744365 w 12208118"/>
              <a:gd name="connsiteY45" fmla="*/ 1388215 h 1812422"/>
              <a:gd name="connsiteX46" fmla="*/ 1461561 w 12208118"/>
              <a:gd name="connsiteY46" fmla="*/ 1425923 h 1812422"/>
              <a:gd name="connsiteX47" fmla="*/ 1254171 w 12208118"/>
              <a:gd name="connsiteY47" fmla="*/ 1463630 h 1812422"/>
              <a:gd name="connsiteX48" fmla="*/ 1046781 w 12208118"/>
              <a:gd name="connsiteY48" fmla="*/ 1501337 h 1812422"/>
              <a:gd name="connsiteX49" fmla="*/ 792258 w 12208118"/>
              <a:gd name="connsiteY49" fmla="*/ 1567325 h 1812422"/>
              <a:gd name="connsiteX50" fmla="*/ 594295 w 12208118"/>
              <a:gd name="connsiteY50" fmla="*/ 1614459 h 1812422"/>
              <a:gd name="connsiteX51" fmla="*/ 415186 w 12208118"/>
              <a:gd name="connsiteY51" fmla="*/ 1671020 h 1812422"/>
              <a:gd name="connsiteX52" fmla="*/ 151235 w 12208118"/>
              <a:gd name="connsiteY52" fmla="*/ 1755861 h 1812422"/>
              <a:gd name="connsiteX53" fmla="*/ 9833 w 12208118"/>
              <a:gd name="connsiteY53" fmla="*/ 1812422 h 1812422"/>
              <a:gd name="connsiteX54" fmla="*/ 9834 w 12208118"/>
              <a:gd name="connsiteY54" fmla="*/ 807555 h 1812422"/>
              <a:gd name="connsiteX55" fmla="*/ 7162 w 12208118"/>
              <a:gd name="connsiteY55" fmla="*/ 6865 h 1812422"/>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5019 w 12205975"/>
              <a:gd name="connsiteY0" fmla="*/ 6865 h 1815034"/>
              <a:gd name="connsiteX1" fmla="*/ 463353 w 12205975"/>
              <a:gd name="connsiteY1" fmla="*/ 9637 h 1815034"/>
              <a:gd name="connsiteX2" fmla="*/ 2436533 w 12205975"/>
              <a:gd name="connsiteY2" fmla="*/ 74 h 1815034"/>
              <a:gd name="connsiteX3" fmla="*/ 12196548 w 12205975"/>
              <a:gd name="connsiteY3" fmla="*/ 11902 h 1815034"/>
              <a:gd name="connsiteX4" fmla="*/ 12205975 w 12205975"/>
              <a:gd name="connsiteY4" fmla="*/ 1331655 h 1815034"/>
              <a:gd name="connsiteX5" fmla="*/ 11951451 w 12205975"/>
              <a:gd name="connsiteY5" fmla="*/ 1359935 h 1815034"/>
              <a:gd name="connsiteX6" fmla="*/ 11687500 w 12205975"/>
              <a:gd name="connsiteY6" fmla="*/ 1397642 h 1815034"/>
              <a:gd name="connsiteX7" fmla="*/ 11329282 w 12205975"/>
              <a:gd name="connsiteY7" fmla="*/ 1416496 h 1815034"/>
              <a:gd name="connsiteX8" fmla="*/ 11037051 w 12205975"/>
              <a:gd name="connsiteY8" fmla="*/ 1454203 h 1815034"/>
              <a:gd name="connsiteX9" fmla="*/ 10876795 w 12205975"/>
              <a:gd name="connsiteY9" fmla="*/ 1473057 h 1815034"/>
              <a:gd name="connsiteX10" fmla="*/ 10707113 w 12205975"/>
              <a:gd name="connsiteY10" fmla="*/ 1491910 h 1815034"/>
              <a:gd name="connsiteX11" fmla="*/ 10575137 w 12205975"/>
              <a:gd name="connsiteY11" fmla="*/ 1501337 h 1815034"/>
              <a:gd name="connsiteX12" fmla="*/ 10462016 w 12205975"/>
              <a:gd name="connsiteY12" fmla="*/ 1510764 h 1815034"/>
              <a:gd name="connsiteX13" fmla="*/ 10292333 w 12205975"/>
              <a:gd name="connsiteY13" fmla="*/ 1529617 h 1815034"/>
              <a:gd name="connsiteX14" fmla="*/ 10169785 w 12205975"/>
              <a:gd name="connsiteY14" fmla="*/ 1539044 h 1815034"/>
              <a:gd name="connsiteX15" fmla="*/ 10066090 w 12205975"/>
              <a:gd name="connsiteY15" fmla="*/ 1539044 h 1815034"/>
              <a:gd name="connsiteX16" fmla="*/ 9896408 w 12205975"/>
              <a:gd name="connsiteY16" fmla="*/ 1557898 h 1815034"/>
              <a:gd name="connsiteX17" fmla="*/ 9773859 w 12205975"/>
              <a:gd name="connsiteY17" fmla="*/ 1576751 h 1815034"/>
              <a:gd name="connsiteX18" fmla="*/ 9651311 w 12205975"/>
              <a:gd name="connsiteY18" fmla="*/ 1576751 h 1815034"/>
              <a:gd name="connsiteX19" fmla="*/ 9547616 w 12205975"/>
              <a:gd name="connsiteY19" fmla="*/ 1576751 h 1815034"/>
              <a:gd name="connsiteX20" fmla="*/ 9387360 w 12205975"/>
              <a:gd name="connsiteY20" fmla="*/ 1595605 h 1815034"/>
              <a:gd name="connsiteX21" fmla="*/ 9274238 w 12205975"/>
              <a:gd name="connsiteY21" fmla="*/ 1605032 h 1815034"/>
              <a:gd name="connsiteX22" fmla="*/ 8991434 w 12205975"/>
              <a:gd name="connsiteY22" fmla="*/ 1633312 h 1815034"/>
              <a:gd name="connsiteX23" fmla="*/ 8802898 w 12205975"/>
              <a:gd name="connsiteY23" fmla="*/ 1642739 h 1815034"/>
              <a:gd name="connsiteX24" fmla="*/ 8661496 w 12205975"/>
              <a:gd name="connsiteY24" fmla="*/ 1652166 h 1815034"/>
              <a:gd name="connsiteX25" fmla="*/ 8435253 w 12205975"/>
              <a:gd name="connsiteY25" fmla="*/ 1661593 h 1815034"/>
              <a:gd name="connsiteX26" fmla="*/ 8265570 w 12205975"/>
              <a:gd name="connsiteY26" fmla="*/ 1671020 h 1815034"/>
              <a:gd name="connsiteX27" fmla="*/ 8020474 w 12205975"/>
              <a:gd name="connsiteY27" fmla="*/ 1689873 h 1815034"/>
              <a:gd name="connsiteX28" fmla="*/ 7813084 w 12205975"/>
              <a:gd name="connsiteY28" fmla="*/ 1699300 h 1815034"/>
              <a:gd name="connsiteX29" fmla="*/ 7624548 w 12205975"/>
              <a:gd name="connsiteY29" fmla="*/ 1699300 h 1815034"/>
              <a:gd name="connsiteX30" fmla="*/ 7398304 w 12205975"/>
              <a:gd name="connsiteY30" fmla="*/ 1708727 h 1815034"/>
              <a:gd name="connsiteX31" fmla="*/ 7134354 w 12205975"/>
              <a:gd name="connsiteY31" fmla="*/ 1708727 h 1815034"/>
              <a:gd name="connsiteX32" fmla="*/ 6794989 w 12205975"/>
              <a:gd name="connsiteY32" fmla="*/ 1699300 h 1815034"/>
              <a:gd name="connsiteX33" fmla="*/ 6333076 w 12205975"/>
              <a:gd name="connsiteY33" fmla="*/ 1671020 h 1815034"/>
              <a:gd name="connsiteX34" fmla="*/ 5861735 w 12205975"/>
              <a:gd name="connsiteY34" fmla="*/ 1642739 h 1815034"/>
              <a:gd name="connsiteX35" fmla="*/ 5409249 w 12205975"/>
              <a:gd name="connsiteY35" fmla="*/ 1586178 h 1815034"/>
              <a:gd name="connsiteX36" fmla="*/ 4975616 w 12205975"/>
              <a:gd name="connsiteY36" fmla="*/ 1529617 h 1815034"/>
              <a:gd name="connsiteX37" fmla="*/ 4410008 w 12205975"/>
              <a:gd name="connsiteY37" fmla="*/ 1463630 h 1815034"/>
              <a:gd name="connsiteX38" fmla="*/ 3973234 w 12205975"/>
              <a:gd name="connsiteY38" fmla="*/ 1427509 h 1815034"/>
              <a:gd name="connsiteX39" fmla="*/ 3608729 w 12205975"/>
              <a:gd name="connsiteY39" fmla="*/ 1388216 h 1815034"/>
              <a:gd name="connsiteX40" fmla="*/ 3285076 w 12205975"/>
              <a:gd name="connsiteY40" fmla="*/ 1342668 h 1815034"/>
              <a:gd name="connsiteX41" fmla="*/ 2986560 w 12205975"/>
              <a:gd name="connsiteY41" fmla="*/ 1322228 h 1815034"/>
              <a:gd name="connsiteX42" fmla="*/ 2637768 w 12205975"/>
              <a:gd name="connsiteY42" fmla="*/ 1312801 h 1815034"/>
              <a:gd name="connsiteX43" fmla="*/ 2336111 w 12205975"/>
              <a:gd name="connsiteY43" fmla="*/ 1331655 h 1815034"/>
              <a:gd name="connsiteX44" fmla="*/ 2091014 w 12205975"/>
              <a:gd name="connsiteY44" fmla="*/ 1341081 h 1815034"/>
              <a:gd name="connsiteX45" fmla="*/ 1742222 w 12205975"/>
              <a:gd name="connsiteY45" fmla="*/ 1388215 h 1815034"/>
              <a:gd name="connsiteX46" fmla="*/ 1459418 w 12205975"/>
              <a:gd name="connsiteY46" fmla="*/ 1425923 h 1815034"/>
              <a:gd name="connsiteX47" fmla="*/ 1252028 w 12205975"/>
              <a:gd name="connsiteY47" fmla="*/ 1463630 h 1815034"/>
              <a:gd name="connsiteX48" fmla="*/ 1044638 w 12205975"/>
              <a:gd name="connsiteY48" fmla="*/ 1501337 h 1815034"/>
              <a:gd name="connsiteX49" fmla="*/ 790115 w 12205975"/>
              <a:gd name="connsiteY49" fmla="*/ 1567325 h 1815034"/>
              <a:gd name="connsiteX50" fmla="*/ 592152 w 12205975"/>
              <a:gd name="connsiteY50" fmla="*/ 1614459 h 1815034"/>
              <a:gd name="connsiteX51" fmla="*/ 413043 w 12205975"/>
              <a:gd name="connsiteY51" fmla="*/ 1671020 h 1815034"/>
              <a:gd name="connsiteX52" fmla="*/ 149092 w 12205975"/>
              <a:gd name="connsiteY52" fmla="*/ 1755861 h 1815034"/>
              <a:gd name="connsiteX53" fmla="*/ 10865 w 12205975"/>
              <a:gd name="connsiteY53" fmla="*/ 1815034 h 1815034"/>
              <a:gd name="connsiteX54" fmla="*/ 7691 w 12205975"/>
              <a:gd name="connsiteY54" fmla="*/ 807555 h 1815034"/>
              <a:gd name="connsiteX55" fmla="*/ 5019 w 12205975"/>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03745 w 12200991"/>
              <a:gd name="connsiteY39" fmla="*/ 1388142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26975 w 12200991"/>
              <a:gd name="connsiteY38" fmla="*/ 1422212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49417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1707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28969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503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6791 h 1814960"/>
              <a:gd name="connsiteX0" fmla="*/ 3678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3678 w 12198284"/>
              <a:gd name="connsiteY55" fmla="*/ 6791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9402 h 1812348"/>
              <a:gd name="connsiteX1" fmla="*/ 455662 w 12198284"/>
              <a:gd name="connsiteY1" fmla="*/ 6951 h 1812348"/>
              <a:gd name="connsiteX2" fmla="*/ 2428842 w 12198284"/>
              <a:gd name="connsiteY2" fmla="*/ 0 h 1812348"/>
              <a:gd name="connsiteX3" fmla="*/ 12195207 w 12198284"/>
              <a:gd name="connsiteY3" fmla="*/ 9216 h 1812348"/>
              <a:gd name="connsiteX4" fmla="*/ 12198284 w 12198284"/>
              <a:gd name="connsiteY4" fmla="*/ 1328969 h 1812348"/>
              <a:gd name="connsiteX5" fmla="*/ 11943760 w 12198284"/>
              <a:gd name="connsiteY5" fmla="*/ 1357249 h 1812348"/>
              <a:gd name="connsiteX6" fmla="*/ 11676634 w 12198284"/>
              <a:gd name="connsiteY6" fmla="*/ 1389732 h 1812348"/>
              <a:gd name="connsiteX7" fmla="*/ 11321591 w 12198284"/>
              <a:gd name="connsiteY7" fmla="*/ 1421645 h 1812348"/>
              <a:gd name="connsiteX8" fmla="*/ 11029360 w 12198284"/>
              <a:gd name="connsiteY8" fmla="*/ 1451517 h 1812348"/>
              <a:gd name="connsiteX9" fmla="*/ 10869104 w 12198284"/>
              <a:gd name="connsiteY9" fmla="*/ 1470371 h 1812348"/>
              <a:gd name="connsiteX10" fmla="*/ 10699422 w 12198284"/>
              <a:gd name="connsiteY10" fmla="*/ 1489224 h 1812348"/>
              <a:gd name="connsiteX11" fmla="*/ 10567446 w 12198284"/>
              <a:gd name="connsiteY11" fmla="*/ 1498651 h 1812348"/>
              <a:gd name="connsiteX12" fmla="*/ 10454325 w 12198284"/>
              <a:gd name="connsiteY12" fmla="*/ 1508078 h 1812348"/>
              <a:gd name="connsiteX13" fmla="*/ 10290992 w 12198284"/>
              <a:gd name="connsiteY13" fmla="*/ 1524319 h 1812348"/>
              <a:gd name="connsiteX14" fmla="*/ 10162094 w 12198284"/>
              <a:gd name="connsiteY14" fmla="*/ 1536358 h 1812348"/>
              <a:gd name="connsiteX15" fmla="*/ 10055224 w 12198284"/>
              <a:gd name="connsiteY15" fmla="*/ 1541581 h 1812348"/>
              <a:gd name="connsiteX16" fmla="*/ 9888717 w 12198284"/>
              <a:gd name="connsiteY16" fmla="*/ 1555212 h 1812348"/>
              <a:gd name="connsiteX17" fmla="*/ 9766168 w 12198284"/>
              <a:gd name="connsiteY17" fmla="*/ 1566230 h 1812348"/>
              <a:gd name="connsiteX18" fmla="*/ 9643620 w 12198284"/>
              <a:gd name="connsiteY18" fmla="*/ 1574065 h 1812348"/>
              <a:gd name="connsiteX19" fmla="*/ 9543100 w 12198284"/>
              <a:gd name="connsiteY19" fmla="*/ 1581901 h 1812348"/>
              <a:gd name="connsiteX20" fmla="*/ 9379669 w 12198284"/>
              <a:gd name="connsiteY20" fmla="*/ 1592919 h 1812348"/>
              <a:gd name="connsiteX21" fmla="*/ 9266547 w 12198284"/>
              <a:gd name="connsiteY21" fmla="*/ 1602346 h 1812348"/>
              <a:gd name="connsiteX22" fmla="*/ 8983743 w 12198284"/>
              <a:gd name="connsiteY22" fmla="*/ 1625402 h 1812348"/>
              <a:gd name="connsiteX23" fmla="*/ 8795207 w 12198284"/>
              <a:gd name="connsiteY23" fmla="*/ 1640053 h 1812348"/>
              <a:gd name="connsiteX24" fmla="*/ 8653805 w 12198284"/>
              <a:gd name="connsiteY24" fmla="*/ 1649480 h 1812348"/>
              <a:gd name="connsiteX25" fmla="*/ 8427562 w 12198284"/>
              <a:gd name="connsiteY25" fmla="*/ 1658907 h 1812348"/>
              <a:gd name="connsiteX26" fmla="*/ 8257879 w 12198284"/>
              <a:gd name="connsiteY26" fmla="*/ 1668334 h 1812348"/>
              <a:gd name="connsiteX27" fmla="*/ 8012783 w 12198284"/>
              <a:gd name="connsiteY27" fmla="*/ 1687187 h 1812348"/>
              <a:gd name="connsiteX28" fmla="*/ 7805393 w 12198284"/>
              <a:gd name="connsiteY28" fmla="*/ 1694002 h 1812348"/>
              <a:gd name="connsiteX29" fmla="*/ 7616857 w 12198284"/>
              <a:gd name="connsiteY29" fmla="*/ 1696614 h 1812348"/>
              <a:gd name="connsiteX30" fmla="*/ 7390613 w 12198284"/>
              <a:gd name="connsiteY30" fmla="*/ 1706041 h 1812348"/>
              <a:gd name="connsiteX31" fmla="*/ 7126663 w 12198284"/>
              <a:gd name="connsiteY31" fmla="*/ 1706041 h 1812348"/>
              <a:gd name="connsiteX32" fmla="*/ 6787298 w 12198284"/>
              <a:gd name="connsiteY32" fmla="*/ 1696614 h 1812348"/>
              <a:gd name="connsiteX33" fmla="*/ 6325385 w 12198284"/>
              <a:gd name="connsiteY33" fmla="*/ 1673558 h 1812348"/>
              <a:gd name="connsiteX34" fmla="*/ 5854044 w 12198284"/>
              <a:gd name="connsiteY34" fmla="*/ 1637441 h 1812348"/>
              <a:gd name="connsiteX35" fmla="*/ 5401558 w 12198284"/>
              <a:gd name="connsiteY35" fmla="*/ 1583492 h 1812348"/>
              <a:gd name="connsiteX36" fmla="*/ 4967925 w 12198284"/>
              <a:gd name="connsiteY36" fmla="*/ 1526931 h 1812348"/>
              <a:gd name="connsiteX37" fmla="*/ 4402317 w 12198284"/>
              <a:gd name="connsiteY37" fmla="*/ 1460944 h 1812348"/>
              <a:gd name="connsiteX38" fmla="*/ 3927443 w 12198284"/>
              <a:gd name="connsiteY38" fmla="*/ 1409155 h 1812348"/>
              <a:gd name="connsiteX39" fmla="*/ 3613738 w 12198284"/>
              <a:gd name="connsiteY39" fmla="*/ 1377694 h 1812348"/>
              <a:gd name="connsiteX40" fmla="*/ 3277385 w 12198284"/>
              <a:gd name="connsiteY40" fmla="*/ 1339982 h 1812348"/>
              <a:gd name="connsiteX41" fmla="*/ 2978869 w 12198284"/>
              <a:gd name="connsiteY41" fmla="*/ 1319542 h 1812348"/>
              <a:gd name="connsiteX42" fmla="*/ 2630077 w 12198284"/>
              <a:gd name="connsiteY42" fmla="*/ 1310115 h 1812348"/>
              <a:gd name="connsiteX43" fmla="*/ 2328420 w 12198284"/>
              <a:gd name="connsiteY43" fmla="*/ 1326357 h 1812348"/>
              <a:gd name="connsiteX44" fmla="*/ 2083323 w 12198284"/>
              <a:gd name="connsiteY44" fmla="*/ 1338395 h 1812348"/>
              <a:gd name="connsiteX45" fmla="*/ 1734531 w 12198284"/>
              <a:gd name="connsiteY45" fmla="*/ 1385529 h 1812348"/>
              <a:gd name="connsiteX46" fmla="*/ 1451727 w 12198284"/>
              <a:gd name="connsiteY46" fmla="*/ 1423237 h 1812348"/>
              <a:gd name="connsiteX47" fmla="*/ 1244337 w 12198284"/>
              <a:gd name="connsiteY47" fmla="*/ 1460944 h 1812348"/>
              <a:gd name="connsiteX48" fmla="*/ 1036947 w 12198284"/>
              <a:gd name="connsiteY48" fmla="*/ 1498651 h 1812348"/>
              <a:gd name="connsiteX49" fmla="*/ 782424 w 12198284"/>
              <a:gd name="connsiteY49" fmla="*/ 1564639 h 1812348"/>
              <a:gd name="connsiteX50" fmla="*/ 584461 w 12198284"/>
              <a:gd name="connsiteY50" fmla="*/ 1611773 h 1812348"/>
              <a:gd name="connsiteX51" fmla="*/ 405352 w 12198284"/>
              <a:gd name="connsiteY51" fmla="*/ 1668334 h 1812348"/>
              <a:gd name="connsiteX52" fmla="*/ 141401 w 12198284"/>
              <a:gd name="connsiteY52" fmla="*/ 1753175 h 1812348"/>
              <a:gd name="connsiteX53" fmla="*/ 3174 w 12198284"/>
              <a:gd name="connsiteY53" fmla="*/ 1812348 h 1812348"/>
              <a:gd name="connsiteX54" fmla="*/ 0 w 12198284"/>
              <a:gd name="connsiteY54" fmla="*/ 804869 h 1812348"/>
              <a:gd name="connsiteX55" fmla="*/ 503 w 12198284"/>
              <a:gd name="connsiteY55" fmla="*/ 9402 h 1812348"/>
              <a:gd name="connsiteX0" fmla="*/ 503 w 12198284"/>
              <a:gd name="connsiteY0" fmla="*/ 6790 h 1809736"/>
              <a:gd name="connsiteX1" fmla="*/ 455662 w 12198284"/>
              <a:gd name="connsiteY1" fmla="*/ 4339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32963 w 12230744"/>
              <a:gd name="connsiteY0" fmla="*/ 60032 h 1862978"/>
              <a:gd name="connsiteX1" fmla="*/ 484947 w 12230744"/>
              <a:gd name="connsiteY1" fmla="*/ 54969 h 1862978"/>
              <a:gd name="connsiteX2" fmla="*/ 2464477 w 12230744"/>
              <a:gd name="connsiteY2" fmla="*/ 53242 h 1862978"/>
              <a:gd name="connsiteX3" fmla="*/ 12227667 w 12230744"/>
              <a:gd name="connsiteY3" fmla="*/ 59846 h 1862978"/>
              <a:gd name="connsiteX4" fmla="*/ 12230744 w 12230744"/>
              <a:gd name="connsiteY4" fmla="*/ 1379599 h 1862978"/>
              <a:gd name="connsiteX5" fmla="*/ 11976220 w 12230744"/>
              <a:gd name="connsiteY5" fmla="*/ 1407879 h 1862978"/>
              <a:gd name="connsiteX6" fmla="*/ 11709094 w 12230744"/>
              <a:gd name="connsiteY6" fmla="*/ 1440362 h 1862978"/>
              <a:gd name="connsiteX7" fmla="*/ 11354051 w 12230744"/>
              <a:gd name="connsiteY7" fmla="*/ 1472275 h 1862978"/>
              <a:gd name="connsiteX8" fmla="*/ 11061820 w 12230744"/>
              <a:gd name="connsiteY8" fmla="*/ 1502147 h 1862978"/>
              <a:gd name="connsiteX9" fmla="*/ 10901564 w 12230744"/>
              <a:gd name="connsiteY9" fmla="*/ 1521001 h 1862978"/>
              <a:gd name="connsiteX10" fmla="*/ 10731882 w 12230744"/>
              <a:gd name="connsiteY10" fmla="*/ 1539854 h 1862978"/>
              <a:gd name="connsiteX11" fmla="*/ 10599906 w 12230744"/>
              <a:gd name="connsiteY11" fmla="*/ 1549281 h 1862978"/>
              <a:gd name="connsiteX12" fmla="*/ 10486785 w 12230744"/>
              <a:gd name="connsiteY12" fmla="*/ 1558708 h 1862978"/>
              <a:gd name="connsiteX13" fmla="*/ 10323452 w 12230744"/>
              <a:gd name="connsiteY13" fmla="*/ 1574949 h 1862978"/>
              <a:gd name="connsiteX14" fmla="*/ 10194554 w 12230744"/>
              <a:gd name="connsiteY14" fmla="*/ 1586988 h 1862978"/>
              <a:gd name="connsiteX15" fmla="*/ 10087684 w 12230744"/>
              <a:gd name="connsiteY15" fmla="*/ 1592211 h 1862978"/>
              <a:gd name="connsiteX16" fmla="*/ 9921177 w 12230744"/>
              <a:gd name="connsiteY16" fmla="*/ 1605842 h 1862978"/>
              <a:gd name="connsiteX17" fmla="*/ 9798628 w 12230744"/>
              <a:gd name="connsiteY17" fmla="*/ 1616860 h 1862978"/>
              <a:gd name="connsiteX18" fmla="*/ 9676080 w 12230744"/>
              <a:gd name="connsiteY18" fmla="*/ 1624695 h 1862978"/>
              <a:gd name="connsiteX19" fmla="*/ 9575560 w 12230744"/>
              <a:gd name="connsiteY19" fmla="*/ 1632531 h 1862978"/>
              <a:gd name="connsiteX20" fmla="*/ 9412129 w 12230744"/>
              <a:gd name="connsiteY20" fmla="*/ 1643549 h 1862978"/>
              <a:gd name="connsiteX21" fmla="*/ 9299007 w 12230744"/>
              <a:gd name="connsiteY21" fmla="*/ 1652976 h 1862978"/>
              <a:gd name="connsiteX22" fmla="*/ 9016203 w 12230744"/>
              <a:gd name="connsiteY22" fmla="*/ 1676032 h 1862978"/>
              <a:gd name="connsiteX23" fmla="*/ 8827667 w 12230744"/>
              <a:gd name="connsiteY23" fmla="*/ 1690683 h 1862978"/>
              <a:gd name="connsiteX24" fmla="*/ 8686265 w 12230744"/>
              <a:gd name="connsiteY24" fmla="*/ 1700110 h 1862978"/>
              <a:gd name="connsiteX25" fmla="*/ 8460022 w 12230744"/>
              <a:gd name="connsiteY25" fmla="*/ 1709537 h 1862978"/>
              <a:gd name="connsiteX26" fmla="*/ 8290339 w 12230744"/>
              <a:gd name="connsiteY26" fmla="*/ 1718964 h 1862978"/>
              <a:gd name="connsiteX27" fmla="*/ 8045243 w 12230744"/>
              <a:gd name="connsiteY27" fmla="*/ 1737817 h 1862978"/>
              <a:gd name="connsiteX28" fmla="*/ 7837853 w 12230744"/>
              <a:gd name="connsiteY28" fmla="*/ 1744632 h 1862978"/>
              <a:gd name="connsiteX29" fmla="*/ 7649317 w 12230744"/>
              <a:gd name="connsiteY29" fmla="*/ 1747244 h 1862978"/>
              <a:gd name="connsiteX30" fmla="*/ 7423073 w 12230744"/>
              <a:gd name="connsiteY30" fmla="*/ 1756671 h 1862978"/>
              <a:gd name="connsiteX31" fmla="*/ 7159123 w 12230744"/>
              <a:gd name="connsiteY31" fmla="*/ 1756671 h 1862978"/>
              <a:gd name="connsiteX32" fmla="*/ 6819758 w 12230744"/>
              <a:gd name="connsiteY32" fmla="*/ 1747244 h 1862978"/>
              <a:gd name="connsiteX33" fmla="*/ 6357845 w 12230744"/>
              <a:gd name="connsiteY33" fmla="*/ 1724188 h 1862978"/>
              <a:gd name="connsiteX34" fmla="*/ 5886504 w 12230744"/>
              <a:gd name="connsiteY34" fmla="*/ 1688071 h 1862978"/>
              <a:gd name="connsiteX35" fmla="*/ 5434018 w 12230744"/>
              <a:gd name="connsiteY35" fmla="*/ 1634122 h 1862978"/>
              <a:gd name="connsiteX36" fmla="*/ 5000385 w 12230744"/>
              <a:gd name="connsiteY36" fmla="*/ 1577561 h 1862978"/>
              <a:gd name="connsiteX37" fmla="*/ 4434777 w 12230744"/>
              <a:gd name="connsiteY37" fmla="*/ 1511574 h 1862978"/>
              <a:gd name="connsiteX38" fmla="*/ 3959903 w 12230744"/>
              <a:gd name="connsiteY38" fmla="*/ 1459785 h 1862978"/>
              <a:gd name="connsiteX39" fmla="*/ 3646198 w 12230744"/>
              <a:gd name="connsiteY39" fmla="*/ 1428324 h 1862978"/>
              <a:gd name="connsiteX40" fmla="*/ 3309845 w 12230744"/>
              <a:gd name="connsiteY40" fmla="*/ 1390612 h 1862978"/>
              <a:gd name="connsiteX41" fmla="*/ 3011329 w 12230744"/>
              <a:gd name="connsiteY41" fmla="*/ 1370172 h 1862978"/>
              <a:gd name="connsiteX42" fmla="*/ 2662537 w 12230744"/>
              <a:gd name="connsiteY42" fmla="*/ 1360745 h 1862978"/>
              <a:gd name="connsiteX43" fmla="*/ 2360880 w 12230744"/>
              <a:gd name="connsiteY43" fmla="*/ 1376987 h 1862978"/>
              <a:gd name="connsiteX44" fmla="*/ 2115783 w 12230744"/>
              <a:gd name="connsiteY44" fmla="*/ 1389025 h 1862978"/>
              <a:gd name="connsiteX45" fmla="*/ 1766991 w 12230744"/>
              <a:gd name="connsiteY45" fmla="*/ 1436159 h 1862978"/>
              <a:gd name="connsiteX46" fmla="*/ 1484187 w 12230744"/>
              <a:gd name="connsiteY46" fmla="*/ 1473867 h 1862978"/>
              <a:gd name="connsiteX47" fmla="*/ 1276797 w 12230744"/>
              <a:gd name="connsiteY47" fmla="*/ 1511574 h 1862978"/>
              <a:gd name="connsiteX48" fmla="*/ 1069407 w 12230744"/>
              <a:gd name="connsiteY48" fmla="*/ 1549281 h 1862978"/>
              <a:gd name="connsiteX49" fmla="*/ 814884 w 12230744"/>
              <a:gd name="connsiteY49" fmla="*/ 1615269 h 1862978"/>
              <a:gd name="connsiteX50" fmla="*/ 616921 w 12230744"/>
              <a:gd name="connsiteY50" fmla="*/ 1662403 h 1862978"/>
              <a:gd name="connsiteX51" fmla="*/ 437812 w 12230744"/>
              <a:gd name="connsiteY51" fmla="*/ 1718964 h 1862978"/>
              <a:gd name="connsiteX52" fmla="*/ 173861 w 12230744"/>
              <a:gd name="connsiteY52" fmla="*/ 1803805 h 1862978"/>
              <a:gd name="connsiteX53" fmla="*/ 35634 w 12230744"/>
              <a:gd name="connsiteY53" fmla="*/ 1862978 h 1862978"/>
              <a:gd name="connsiteX54" fmla="*/ 32460 w 12230744"/>
              <a:gd name="connsiteY54" fmla="*/ 855499 h 1862978"/>
              <a:gd name="connsiteX55" fmla="*/ 32963 w 12230744"/>
              <a:gd name="connsiteY55" fmla="*/ 60032 h 1862978"/>
              <a:gd name="connsiteX0" fmla="*/ 503 w 12198284"/>
              <a:gd name="connsiteY0" fmla="*/ 6790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503 w 12198284"/>
              <a:gd name="connsiteY0" fmla="*/ 4178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4178 h 1809736"/>
              <a:gd name="connsiteX0" fmla="*/ 503 w 12198284"/>
              <a:gd name="connsiteY0" fmla="*/ 1566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1566 h 1809736"/>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69977 w 12198285"/>
              <a:gd name="connsiteY52" fmla="*/ 1742938 h 1813549"/>
              <a:gd name="connsiteX53" fmla="*/ 0 w 12198285"/>
              <a:gd name="connsiteY53" fmla="*/ 1813549 h 1813549"/>
              <a:gd name="connsiteX54" fmla="*/ 1 w 12198285"/>
              <a:gd name="connsiteY54" fmla="*/ 802257 h 1813549"/>
              <a:gd name="connsiteX55" fmla="*/ 504 w 12198285"/>
              <a:gd name="connsiteY55" fmla="*/ 1566 h 1813549"/>
              <a:gd name="connsiteX0" fmla="*/ 772 w 12198553"/>
              <a:gd name="connsiteY0" fmla="*/ 1566 h 1813549"/>
              <a:gd name="connsiteX1" fmla="*/ 452756 w 12198553"/>
              <a:gd name="connsiteY1" fmla="*/ 1727 h 1813549"/>
              <a:gd name="connsiteX2" fmla="*/ 2432286 w 12198553"/>
              <a:gd name="connsiteY2" fmla="*/ 0 h 1813549"/>
              <a:gd name="connsiteX3" fmla="*/ 12195476 w 12198553"/>
              <a:gd name="connsiteY3" fmla="*/ 6604 h 1813549"/>
              <a:gd name="connsiteX4" fmla="*/ 12198553 w 12198553"/>
              <a:gd name="connsiteY4" fmla="*/ 1326357 h 1813549"/>
              <a:gd name="connsiteX5" fmla="*/ 11944029 w 12198553"/>
              <a:gd name="connsiteY5" fmla="*/ 1354637 h 1813549"/>
              <a:gd name="connsiteX6" fmla="*/ 11676903 w 12198553"/>
              <a:gd name="connsiteY6" fmla="*/ 1387120 h 1813549"/>
              <a:gd name="connsiteX7" fmla="*/ 11321860 w 12198553"/>
              <a:gd name="connsiteY7" fmla="*/ 1419033 h 1813549"/>
              <a:gd name="connsiteX8" fmla="*/ 11029629 w 12198553"/>
              <a:gd name="connsiteY8" fmla="*/ 1448905 h 1813549"/>
              <a:gd name="connsiteX9" fmla="*/ 10869373 w 12198553"/>
              <a:gd name="connsiteY9" fmla="*/ 1467759 h 1813549"/>
              <a:gd name="connsiteX10" fmla="*/ 10699691 w 12198553"/>
              <a:gd name="connsiteY10" fmla="*/ 1486612 h 1813549"/>
              <a:gd name="connsiteX11" fmla="*/ 10567715 w 12198553"/>
              <a:gd name="connsiteY11" fmla="*/ 1496039 h 1813549"/>
              <a:gd name="connsiteX12" fmla="*/ 10454594 w 12198553"/>
              <a:gd name="connsiteY12" fmla="*/ 1505466 h 1813549"/>
              <a:gd name="connsiteX13" fmla="*/ 10291261 w 12198553"/>
              <a:gd name="connsiteY13" fmla="*/ 1521707 h 1813549"/>
              <a:gd name="connsiteX14" fmla="*/ 10162363 w 12198553"/>
              <a:gd name="connsiteY14" fmla="*/ 1533746 h 1813549"/>
              <a:gd name="connsiteX15" fmla="*/ 10055493 w 12198553"/>
              <a:gd name="connsiteY15" fmla="*/ 1538969 h 1813549"/>
              <a:gd name="connsiteX16" fmla="*/ 9888986 w 12198553"/>
              <a:gd name="connsiteY16" fmla="*/ 1552600 h 1813549"/>
              <a:gd name="connsiteX17" fmla="*/ 9766437 w 12198553"/>
              <a:gd name="connsiteY17" fmla="*/ 1563618 h 1813549"/>
              <a:gd name="connsiteX18" fmla="*/ 9643889 w 12198553"/>
              <a:gd name="connsiteY18" fmla="*/ 1571453 h 1813549"/>
              <a:gd name="connsiteX19" fmla="*/ 9543369 w 12198553"/>
              <a:gd name="connsiteY19" fmla="*/ 1579289 h 1813549"/>
              <a:gd name="connsiteX20" fmla="*/ 9379938 w 12198553"/>
              <a:gd name="connsiteY20" fmla="*/ 1590307 h 1813549"/>
              <a:gd name="connsiteX21" fmla="*/ 9266816 w 12198553"/>
              <a:gd name="connsiteY21" fmla="*/ 1599734 h 1813549"/>
              <a:gd name="connsiteX22" fmla="*/ 8984012 w 12198553"/>
              <a:gd name="connsiteY22" fmla="*/ 1622790 h 1813549"/>
              <a:gd name="connsiteX23" fmla="*/ 8795476 w 12198553"/>
              <a:gd name="connsiteY23" fmla="*/ 1637441 h 1813549"/>
              <a:gd name="connsiteX24" fmla="*/ 8654074 w 12198553"/>
              <a:gd name="connsiteY24" fmla="*/ 1646868 h 1813549"/>
              <a:gd name="connsiteX25" fmla="*/ 8427831 w 12198553"/>
              <a:gd name="connsiteY25" fmla="*/ 1656295 h 1813549"/>
              <a:gd name="connsiteX26" fmla="*/ 8258148 w 12198553"/>
              <a:gd name="connsiteY26" fmla="*/ 1665722 h 1813549"/>
              <a:gd name="connsiteX27" fmla="*/ 8013052 w 12198553"/>
              <a:gd name="connsiteY27" fmla="*/ 1684575 h 1813549"/>
              <a:gd name="connsiteX28" fmla="*/ 7805662 w 12198553"/>
              <a:gd name="connsiteY28" fmla="*/ 1691390 h 1813549"/>
              <a:gd name="connsiteX29" fmla="*/ 7617126 w 12198553"/>
              <a:gd name="connsiteY29" fmla="*/ 1694002 h 1813549"/>
              <a:gd name="connsiteX30" fmla="*/ 7390882 w 12198553"/>
              <a:gd name="connsiteY30" fmla="*/ 1703429 h 1813549"/>
              <a:gd name="connsiteX31" fmla="*/ 7126932 w 12198553"/>
              <a:gd name="connsiteY31" fmla="*/ 1703429 h 1813549"/>
              <a:gd name="connsiteX32" fmla="*/ 6787567 w 12198553"/>
              <a:gd name="connsiteY32" fmla="*/ 1694002 h 1813549"/>
              <a:gd name="connsiteX33" fmla="*/ 6325654 w 12198553"/>
              <a:gd name="connsiteY33" fmla="*/ 1670946 h 1813549"/>
              <a:gd name="connsiteX34" fmla="*/ 5854313 w 12198553"/>
              <a:gd name="connsiteY34" fmla="*/ 1634829 h 1813549"/>
              <a:gd name="connsiteX35" fmla="*/ 5401827 w 12198553"/>
              <a:gd name="connsiteY35" fmla="*/ 1580880 h 1813549"/>
              <a:gd name="connsiteX36" fmla="*/ 4968194 w 12198553"/>
              <a:gd name="connsiteY36" fmla="*/ 1524319 h 1813549"/>
              <a:gd name="connsiteX37" fmla="*/ 4402586 w 12198553"/>
              <a:gd name="connsiteY37" fmla="*/ 1458332 h 1813549"/>
              <a:gd name="connsiteX38" fmla="*/ 3927712 w 12198553"/>
              <a:gd name="connsiteY38" fmla="*/ 1406543 h 1813549"/>
              <a:gd name="connsiteX39" fmla="*/ 3614007 w 12198553"/>
              <a:gd name="connsiteY39" fmla="*/ 1375082 h 1813549"/>
              <a:gd name="connsiteX40" fmla="*/ 3277654 w 12198553"/>
              <a:gd name="connsiteY40" fmla="*/ 1337370 h 1813549"/>
              <a:gd name="connsiteX41" fmla="*/ 2979138 w 12198553"/>
              <a:gd name="connsiteY41" fmla="*/ 1316930 h 1813549"/>
              <a:gd name="connsiteX42" fmla="*/ 2630346 w 12198553"/>
              <a:gd name="connsiteY42" fmla="*/ 1307503 h 1813549"/>
              <a:gd name="connsiteX43" fmla="*/ 2328689 w 12198553"/>
              <a:gd name="connsiteY43" fmla="*/ 1323745 h 1813549"/>
              <a:gd name="connsiteX44" fmla="*/ 2083592 w 12198553"/>
              <a:gd name="connsiteY44" fmla="*/ 1335783 h 1813549"/>
              <a:gd name="connsiteX45" fmla="*/ 1734800 w 12198553"/>
              <a:gd name="connsiteY45" fmla="*/ 1382917 h 1813549"/>
              <a:gd name="connsiteX46" fmla="*/ 1451996 w 12198553"/>
              <a:gd name="connsiteY46" fmla="*/ 1420625 h 1813549"/>
              <a:gd name="connsiteX47" fmla="*/ 1244606 w 12198553"/>
              <a:gd name="connsiteY47" fmla="*/ 1458332 h 1813549"/>
              <a:gd name="connsiteX48" fmla="*/ 1037216 w 12198553"/>
              <a:gd name="connsiteY48" fmla="*/ 1496039 h 1813549"/>
              <a:gd name="connsiteX49" fmla="*/ 782693 w 12198553"/>
              <a:gd name="connsiteY49" fmla="*/ 1562027 h 1813549"/>
              <a:gd name="connsiteX50" fmla="*/ 584730 w 12198553"/>
              <a:gd name="connsiteY50" fmla="*/ 1609161 h 1813549"/>
              <a:gd name="connsiteX51" fmla="*/ 405621 w 12198553"/>
              <a:gd name="connsiteY51" fmla="*/ 1665722 h 1813549"/>
              <a:gd name="connsiteX52" fmla="*/ 170245 w 12198553"/>
              <a:gd name="connsiteY52" fmla="*/ 1742938 h 1813549"/>
              <a:gd name="connsiteX53" fmla="*/ 268 w 12198553"/>
              <a:gd name="connsiteY53" fmla="*/ 1813549 h 1813549"/>
              <a:gd name="connsiteX54" fmla="*/ 269 w 12198553"/>
              <a:gd name="connsiteY54" fmla="*/ 802257 h 1813549"/>
              <a:gd name="connsiteX55" fmla="*/ 772 w 12198553"/>
              <a:gd name="connsiteY55" fmla="*/ 1566 h 181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8553" h="1813549">
                <a:moveTo>
                  <a:pt x="772" y="1566"/>
                </a:moveTo>
                <a:cubicBezTo>
                  <a:pt x="-13" y="1345"/>
                  <a:pt x="243566" y="4380"/>
                  <a:pt x="452756" y="1727"/>
                </a:cubicBezTo>
                <a:cubicBezTo>
                  <a:pt x="905243" y="722"/>
                  <a:pt x="451053" y="6830"/>
                  <a:pt x="2432286" y="0"/>
                </a:cubicBezTo>
                <a:lnTo>
                  <a:pt x="12195476" y="6604"/>
                </a:lnTo>
                <a:cubicBezTo>
                  <a:pt x="12198618" y="446522"/>
                  <a:pt x="12195411" y="886439"/>
                  <a:pt x="12198553" y="1326357"/>
                </a:cubicBezTo>
                <a:lnTo>
                  <a:pt x="11944029" y="1354637"/>
                </a:lnTo>
                <a:cubicBezTo>
                  <a:pt x="11854987" y="1365465"/>
                  <a:pt x="11765945" y="1381516"/>
                  <a:pt x="11676903" y="1387120"/>
                </a:cubicBezTo>
                <a:lnTo>
                  <a:pt x="11321860" y="1419033"/>
                </a:lnTo>
                <a:lnTo>
                  <a:pt x="11029629" y="1448905"/>
                </a:lnTo>
                <a:lnTo>
                  <a:pt x="10869373" y="1467759"/>
                </a:lnTo>
                <a:lnTo>
                  <a:pt x="10699691" y="1486612"/>
                </a:lnTo>
                <a:lnTo>
                  <a:pt x="10567715" y="1496039"/>
                </a:lnTo>
                <a:lnTo>
                  <a:pt x="10454594" y="1505466"/>
                </a:lnTo>
                <a:cubicBezTo>
                  <a:pt x="10398033" y="1511750"/>
                  <a:pt x="10436722" y="1507588"/>
                  <a:pt x="10291261" y="1521707"/>
                </a:cubicBezTo>
                <a:lnTo>
                  <a:pt x="10162363" y="1533746"/>
                </a:lnTo>
                <a:cubicBezTo>
                  <a:pt x="10126740" y="1535487"/>
                  <a:pt x="10189541" y="1526781"/>
                  <a:pt x="10055493" y="1538969"/>
                </a:cubicBezTo>
                <a:lnTo>
                  <a:pt x="9888986" y="1552600"/>
                </a:lnTo>
                <a:lnTo>
                  <a:pt x="9766437" y="1563618"/>
                </a:lnTo>
                <a:lnTo>
                  <a:pt x="9643889" y="1571453"/>
                </a:lnTo>
                <a:lnTo>
                  <a:pt x="9543369" y="1579289"/>
                </a:lnTo>
                <a:lnTo>
                  <a:pt x="9379938" y="1590307"/>
                </a:lnTo>
                <a:lnTo>
                  <a:pt x="9266816" y="1599734"/>
                </a:lnTo>
                <a:lnTo>
                  <a:pt x="8984012" y="1622790"/>
                </a:lnTo>
                <a:lnTo>
                  <a:pt x="8795476" y="1637441"/>
                </a:lnTo>
                <a:lnTo>
                  <a:pt x="8654074" y="1646868"/>
                </a:lnTo>
                <a:lnTo>
                  <a:pt x="8427831" y="1656295"/>
                </a:lnTo>
                <a:lnTo>
                  <a:pt x="8258148" y="1665722"/>
                </a:lnTo>
                <a:lnTo>
                  <a:pt x="8013052" y="1684575"/>
                </a:lnTo>
                <a:lnTo>
                  <a:pt x="7805662" y="1691390"/>
                </a:lnTo>
                <a:lnTo>
                  <a:pt x="7617126" y="1694002"/>
                </a:lnTo>
                <a:lnTo>
                  <a:pt x="7390882" y="1703429"/>
                </a:lnTo>
                <a:lnTo>
                  <a:pt x="7126932" y="1703429"/>
                </a:lnTo>
                <a:lnTo>
                  <a:pt x="6787567" y="1694002"/>
                </a:lnTo>
                <a:lnTo>
                  <a:pt x="6325654" y="1670946"/>
                </a:lnTo>
                <a:lnTo>
                  <a:pt x="5854313" y="1634829"/>
                </a:lnTo>
                <a:lnTo>
                  <a:pt x="5401827" y="1580880"/>
                </a:lnTo>
                <a:lnTo>
                  <a:pt x="4968194" y="1524319"/>
                </a:lnTo>
                <a:lnTo>
                  <a:pt x="4402586" y="1458332"/>
                </a:lnTo>
                <a:lnTo>
                  <a:pt x="3927712" y="1406543"/>
                </a:lnTo>
                <a:cubicBezTo>
                  <a:pt x="3816794" y="1396927"/>
                  <a:pt x="3718575" y="1387310"/>
                  <a:pt x="3614007" y="1375082"/>
                </a:cubicBezTo>
                <a:lnTo>
                  <a:pt x="3277654" y="1337370"/>
                </a:lnTo>
                <a:lnTo>
                  <a:pt x="2979138" y="1316930"/>
                </a:lnTo>
                <a:lnTo>
                  <a:pt x="2630346" y="1307503"/>
                </a:lnTo>
                <a:lnTo>
                  <a:pt x="2328689" y="1323745"/>
                </a:lnTo>
                <a:lnTo>
                  <a:pt x="2083592" y="1335783"/>
                </a:lnTo>
                <a:lnTo>
                  <a:pt x="1734800" y="1382917"/>
                </a:lnTo>
                <a:lnTo>
                  <a:pt x="1451996" y="1420625"/>
                </a:lnTo>
                <a:lnTo>
                  <a:pt x="1244606" y="1458332"/>
                </a:lnTo>
                <a:lnTo>
                  <a:pt x="1037216" y="1496039"/>
                </a:lnTo>
                <a:lnTo>
                  <a:pt x="782693" y="1562027"/>
                </a:lnTo>
                <a:lnTo>
                  <a:pt x="584730" y="1609161"/>
                </a:lnTo>
                <a:lnTo>
                  <a:pt x="405621" y="1665722"/>
                </a:lnTo>
                <a:lnTo>
                  <a:pt x="170245" y="1742938"/>
                </a:lnTo>
                <a:cubicBezTo>
                  <a:pt x="132636" y="1765274"/>
                  <a:pt x="44227" y="1791213"/>
                  <a:pt x="268" y="1813549"/>
                </a:cubicBezTo>
                <a:cubicBezTo>
                  <a:pt x="-1107" y="804747"/>
                  <a:pt x="3411" y="1813409"/>
                  <a:pt x="269" y="802257"/>
                </a:cubicBezTo>
                <a:cubicBezTo>
                  <a:pt x="3379" y="99425"/>
                  <a:pt x="1557" y="1787"/>
                  <a:pt x="772" y="1566"/>
                </a:cubicBezTo>
                <a:close/>
              </a:path>
            </a:pathLst>
          </a:custGeom>
          <a:gradFill flip="none" rotWithShape="1">
            <a:gsLst>
              <a:gs pos="24000">
                <a:srgbClr val="8FCBEA"/>
              </a:gs>
              <a:gs pos="74000">
                <a:schemeClr val="bg1"/>
              </a:gs>
              <a:gs pos="10000">
                <a:srgbClr val="1F96D4"/>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3E5767D-18D4-434C-A870-A7F38CE682AA}"/>
              </a:ext>
            </a:extLst>
          </p:cNvPr>
          <p:cNvSpPr/>
          <p:nvPr userDrawn="1"/>
        </p:nvSpPr>
        <p:spPr>
          <a:xfrm>
            <a:off x="344347" y="1046125"/>
            <a:ext cx="2596974" cy="25550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Icon&#10;&#10;Description automatically generated">
            <a:extLst>
              <a:ext uri="{FF2B5EF4-FFF2-40B4-BE49-F238E27FC236}">
                <a16:creationId xmlns:a16="http://schemas.microsoft.com/office/drawing/2014/main" id="{AB13D459-FBBC-4B99-A3A1-A7F202E20F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2508" y="1109016"/>
            <a:ext cx="2400651" cy="2408674"/>
          </a:xfrm>
          <a:prstGeom prst="rect">
            <a:avLst/>
          </a:prstGeom>
        </p:spPr>
      </p:pic>
    </p:spTree>
    <p:extLst>
      <p:ext uri="{BB962C8B-B14F-4D97-AF65-F5344CB8AC3E}">
        <p14:creationId xmlns:p14="http://schemas.microsoft.com/office/powerpoint/2010/main" val="2579290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149D5-D7FB-439C-8CB4-6F65164570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56E407-F6EB-47E3-A39D-8984CEFE4A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1AC641-1792-4D44-AB24-9DAE2EFFE3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89C6F4-E745-40AF-957E-D02CF21F3969}"/>
              </a:ext>
            </a:extLst>
          </p:cNvPr>
          <p:cNvSpPr>
            <a:spLocks noGrp="1"/>
          </p:cNvSpPr>
          <p:nvPr>
            <p:ph type="dt" sz="half" idx="10"/>
          </p:nvPr>
        </p:nvSpPr>
        <p:spPr/>
        <p:txBody>
          <a:bodyPr/>
          <a:lstStyle/>
          <a:p>
            <a:fld id="{16EC99D6-7604-4E64-AE80-261F71A603ED}" type="datetime1">
              <a:rPr lang="en-US" smtClean="0"/>
              <a:t>2/22/2022</a:t>
            </a:fld>
            <a:endParaRPr lang="en-US"/>
          </a:p>
        </p:txBody>
      </p:sp>
      <p:sp>
        <p:nvSpPr>
          <p:cNvPr id="6" name="Footer Placeholder 5">
            <a:extLst>
              <a:ext uri="{FF2B5EF4-FFF2-40B4-BE49-F238E27FC236}">
                <a16:creationId xmlns:a16="http://schemas.microsoft.com/office/drawing/2014/main" id="{F99EF980-6A89-4544-AA0F-F7D63925E5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7AD471-4E45-43B6-BB22-FDED2F0ADA9B}"/>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3987914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9DA3A-B6F3-4FEE-9146-CF31D4BC8E0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AE1E681-91C9-44AA-B5FF-00FF419931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75FAE3-EDE1-482F-A70C-857E38B83DF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F41EB8-1A77-420E-9941-BFCF96B1F2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721A8C-36A1-4837-9916-2B681F2006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3A91CC4-867F-410E-BFF3-EB8EC5004C53}"/>
              </a:ext>
            </a:extLst>
          </p:cNvPr>
          <p:cNvSpPr>
            <a:spLocks noGrp="1"/>
          </p:cNvSpPr>
          <p:nvPr>
            <p:ph type="dt" sz="half" idx="10"/>
          </p:nvPr>
        </p:nvSpPr>
        <p:spPr/>
        <p:txBody>
          <a:bodyPr/>
          <a:lstStyle/>
          <a:p>
            <a:fld id="{DE3417C6-94D5-422E-A8BF-B4BBC94D4F53}" type="datetime1">
              <a:rPr lang="en-US" smtClean="0"/>
              <a:t>2/22/2022</a:t>
            </a:fld>
            <a:endParaRPr lang="en-US"/>
          </a:p>
        </p:txBody>
      </p:sp>
      <p:sp>
        <p:nvSpPr>
          <p:cNvPr id="8" name="Footer Placeholder 7">
            <a:extLst>
              <a:ext uri="{FF2B5EF4-FFF2-40B4-BE49-F238E27FC236}">
                <a16:creationId xmlns:a16="http://schemas.microsoft.com/office/drawing/2014/main" id="{477B2B9A-1572-4D81-9F25-C0F9D60C65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9C0C78C-AE8C-4F98-A509-735DC2330543}"/>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2810322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E0F71-D15E-4033-9BE7-CA4FF6E028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EEDB35-A19F-49FD-9B24-F317CC0CBB07}"/>
              </a:ext>
            </a:extLst>
          </p:cNvPr>
          <p:cNvSpPr>
            <a:spLocks noGrp="1"/>
          </p:cNvSpPr>
          <p:nvPr>
            <p:ph type="dt" sz="half" idx="10"/>
          </p:nvPr>
        </p:nvSpPr>
        <p:spPr/>
        <p:txBody>
          <a:bodyPr/>
          <a:lstStyle/>
          <a:p>
            <a:fld id="{D9864452-A1B1-4A42-908E-27C56250EEF5}" type="datetime1">
              <a:rPr lang="en-US" smtClean="0"/>
              <a:t>2/22/2022</a:t>
            </a:fld>
            <a:endParaRPr lang="en-US"/>
          </a:p>
        </p:txBody>
      </p:sp>
      <p:sp>
        <p:nvSpPr>
          <p:cNvPr id="4" name="Footer Placeholder 3">
            <a:extLst>
              <a:ext uri="{FF2B5EF4-FFF2-40B4-BE49-F238E27FC236}">
                <a16:creationId xmlns:a16="http://schemas.microsoft.com/office/drawing/2014/main" id="{F5E9E5C6-03C9-4831-AC30-7E620959EB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5DC2563-7D3B-49DA-9857-C6551A7F80F2}"/>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2754078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FC4C74-A1C6-4302-A19D-3985359E07BD}"/>
              </a:ext>
            </a:extLst>
          </p:cNvPr>
          <p:cNvSpPr>
            <a:spLocks noGrp="1"/>
          </p:cNvSpPr>
          <p:nvPr>
            <p:ph type="dt" sz="half" idx="10"/>
          </p:nvPr>
        </p:nvSpPr>
        <p:spPr/>
        <p:txBody>
          <a:bodyPr/>
          <a:lstStyle/>
          <a:p>
            <a:fld id="{A595759F-295D-4BE7-9484-253002B31794}" type="datetime1">
              <a:rPr lang="en-US" smtClean="0"/>
              <a:t>2/22/2022</a:t>
            </a:fld>
            <a:endParaRPr lang="en-US"/>
          </a:p>
        </p:txBody>
      </p:sp>
      <p:sp>
        <p:nvSpPr>
          <p:cNvPr id="3" name="Footer Placeholder 2">
            <a:extLst>
              <a:ext uri="{FF2B5EF4-FFF2-40B4-BE49-F238E27FC236}">
                <a16:creationId xmlns:a16="http://schemas.microsoft.com/office/drawing/2014/main" id="{33CADBFB-FEB8-4B21-8425-AD85F484D2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80D5DD-FF43-439F-82A0-BDE24377F7DE}"/>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861284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3FCCA-BEA9-4E0A-9C8D-EF318E2BDA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B07F1C6-DFFF-4AA0-B022-2FB63C282F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ADEFF5-9A79-4726-8983-1F858A63BC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CE4B87-7FDC-4360-91C2-899AE1222F9D}"/>
              </a:ext>
            </a:extLst>
          </p:cNvPr>
          <p:cNvSpPr>
            <a:spLocks noGrp="1"/>
          </p:cNvSpPr>
          <p:nvPr>
            <p:ph type="dt" sz="half" idx="10"/>
          </p:nvPr>
        </p:nvSpPr>
        <p:spPr/>
        <p:txBody>
          <a:bodyPr/>
          <a:lstStyle/>
          <a:p>
            <a:fld id="{289BA9CE-35DA-477E-83EA-B1DCD6ED0202}" type="datetime1">
              <a:rPr lang="en-US" smtClean="0"/>
              <a:t>2/22/2022</a:t>
            </a:fld>
            <a:endParaRPr lang="en-US"/>
          </a:p>
        </p:txBody>
      </p:sp>
      <p:sp>
        <p:nvSpPr>
          <p:cNvPr id="6" name="Footer Placeholder 5">
            <a:extLst>
              <a:ext uri="{FF2B5EF4-FFF2-40B4-BE49-F238E27FC236}">
                <a16:creationId xmlns:a16="http://schemas.microsoft.com/office/drawing/2014/main" id="{C72488F8-39A3-435F-93EA-70CBC07095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D5B0DD-76FB-464E-82E1-F6C09355CE8D}"/>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605333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3679F7-825C-43AE-8985-F0AF78ED6B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6907B87-D15D-4A08-A15F-0AE061D4D7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11391F-BE9A-4DA5-94D1-444966E14A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444EBA-FAD4-40F1-94E3-3116CADC6769}" type="datetime1">
              <a:rPr lang="en-US" smtClean="0"/>
              <a:t>2/22/2022</a:t>
            </a:fld>
            <a:endParaRPr lang="en-US"/>
          </a:p>
        </p:txBody>
      </p:sp>
      <p:sp>
        <p:nvSpPr>
          <p:cNvPr id="5" name="Footer Placeholder 4">
            <a:extLst>
              <a:ext uri="{FF2B5EF4-FFF2-40B4-BE49-F238E27FC236}">
                <a16:creationId xmlns:a16="http://schemas.microsoft.com/office/drawing/2014/main" id="{0C75E038-569C-4B80-8B6D-CB6CD189EC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ACC1BC-D923-4D0E-8990-FD6CB550AD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0F061E-0E3F-4F09-842B-1F791245BDEB}" type="slidenum">
              <a:rPr lang="en-US" smtClean="0"/>
              <a:t>‹#›</a:t>
            </a:fld>
            <a:endParaRPr lang="en-US"/>
          </a:p>
        </p:txBody>
      </p:sp>
    </p:spTree>
    <p:extLst>
      <p:ext uri="{BB962C8B-B14F-4D97-AF65-F5344CB8AC3E}">
        <p14:creationId xmlns:p14="http://schemas.microsoft.com/office/powerpoint/2010/main" val="27949528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hyperlink" Target="https://git-scm.com/download"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ettings/profile"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hyperlink" Target="https://github.com/commfish/Chilkat_Sockeye" TargetMode="External"/><Relationship Id="rId1" Type="http://schemas.openxmlformats.org/officeDocument/2006/relationships/slideLayout" Target="../slideLayouts/slideLayout2.xml"/><Relationship Id="rId4" Type="http://schemas.openxmlformats.org/officeDocument/2006/relationships/hyperlink" Target="https://github.com/new"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github.com/commfish/Chilkat_Sockeye" TargetMode="Externa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mailto:someone@alask.gov"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commfish/seak_sablefish" TargetMode="Externa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2.png"/><Relationship Id="rId1" Type="http://schemas.openxmlformats.org/officeDocument/2006/relationships/slideLayout" Target="../slideLayouts/slideLayout2.xml"/><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2" Type="http://schemas.openxmlformats.org/officeDocument/2006/relationships/hyperlink" Target="https://commfish.github.io/best_practices.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hyperlink" Target="https://commfish.github.io/best_practices.html" TargetMode="External"/><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53.gif"/><Relationship Id="rId5" Type="http://schemas.openxmlformats.org/officeDocument/2006/relationships/image" Target="../media/image21.svg"/><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3" Type="http://schemas.openxmlformats.org/officeDocument/2006/relationships/hyperlink" Target="https://usethis.r-lib.org/articles/articles/usethis-setup.html" TargetMode="External"/><Relationship Id="rId2" Type="http://schemas.openxmlformats.org/officeDocument/2006/relationships/hyperlink" Target="https://lab.github.com/githubtraining/introduction-to-github" TargetMode="External"/><Relationship Id="rId1" Type="http://schemas.openxmlformats.org/officeDocument/2006/relationships/slideLayout" Target="../slideLayouts/slideLayout2.xml"/><Relationship Id="rId6" Type="http://schemas.openxmlformats.org/officeDocument/2006/relationships/hyperlink" Target="https://rstudio-conf-2020.github.io/r-for-excel/rstudio.html#github-brief-intro-config" TargetMode="External"/><Relationship Id="rId5" Type="http://schemas.openxmlformats.org/officeDocument/2006/relationships/hyperlink" Target="https://afredston.github.io/learn-git/learn-git.html" TargetMode="External"/><Relationship Id="rId4" Type="http://schemas.openxmlformats.org/officeDocument/2006/relationships/hyperlink" Target="https://happygitwithr.com/"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mailto:justin.priest@alaska.gov" TargetMode="External"/><Relationship Id="rId2" Type="http://schemas.openxmlformats.org/officeDocument/2006/relationships/hyperlink" Target="mailto:sara.miller@alaska.gov"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59CA035-00E7-4C11-9A08-06EABD6DA312}"/>
              </a:ext>
            </a:extLst>
          </p:cNvPr>
          <p:cNvSpPr/>
          <p:nvPr/>
        </p:nvSpPr>
        <p:spPr>
          <a:xfrm>
            <a:off x="0" y="-1"/>
            <a:ext cx="12192000" cy="6858001"/>
          </a:xfrm>
          <a:prstGeom prst="rect">
            <a:avLst/>
          </a:prstGeom>
          <a:gradFill flip="none" rotWithShape="1">
            <a:gsLst>
              <a:gs pos="0">
                <a:srgbClr val="29A8FF"/>
              </a:gs>
              <a:gs pos="52000">
                <a:schemeClr val="accent1">
                  <a:lumMod val="0"/>
                  <a:lumOff val="100000"/>
                </a:schemeClr>
              </a:gs>
              <a:gs pos="12000">
                <a:srgbClr val="89CFFF"/>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C26D7F-FC57-4F9B-A379-29759F36D63D}"/>
              </a:ext>
            </a:extLst>
          </p:cNvPr>
          <p:cNvSpPr>
            <a:spLocks noGrp="1"/>
          </p:cNvSpPr>
          <p:nvPr>
            <p:ph type="ctrTitle"/>
          </p:nvPr>
        </p:nvSpPr>
        <p:spPr>
          <a:xfrm>
            <a:off x="276671" y="393701"/>
            <a:ext cx="8633413" cy="2451100"/>
          </a:xfrm>
        </p:spPr>
        <p:txBody>
          <a:bodyPr>
            <a:normAutofit/>
          </a:bodyPr>
          <a:lstStyle/>
          <a:p>
            <a:pPr algn="l"/>
            <a:r>
              <a:rPr lang="en-US" sz="7200" b="1">
                <a:latin typeface="Goldman Sans" panose="020B0603020203020204" pitchFamily="34" charset="0"/>
                <a:cs typeface="Goldman Sans" panose="020B0603020203020204" pitchFamily="34" charset="0"/>
              </a:rPr>
              <a:t>GitHub for Fisheries Scientists</a:t>
            </a:r>
          </a:p>
        </p:txBody>
      </p:sp>
      <p:sp>
        <p:nvSpPr>
          <p:cNvPr id="3" name="Subtitle 2">
            <a:extLst>
              <a:ext uri="{FF2B5EF4-FFF2-40B4-BE49-F238E27FC236}">
                <a16:creationId xmlns:a16="http://schemas.microsoft.com/office/drawing/2014/main" id="{3400B9F6-7C08-4FA8-B85C-8DA52DDFCA7E}"/>
              </a:ext>
            </a:extLst>
          </p:cNvPr>
          <p:cNvSpPr>
            <a:spLocks noGrp="1"/>
          </p:cNvSpPr>
          <p:nvPr>
            <p:ph type="subTitle" idx="1"/>
          </p:nvPr>
        </p:nvSpPr>
        <p:spPr>
          <a:xfrm>
            <a:off x="276672" y="3692375"/>
            <a:ext cx="9144000" cy="2343439"/>
          </a:xfrm>
        </p:spPr>
        <p:txBody>
          <a:bodyPr>
            <a:normAutofit lnSpcReduction="10000"/>
          </a:bodyPr>
          <a:lstStyle/>
          <a:p>
            <a:pPr algn="l"/>
            <a:r>
              <a:rPr lang="en-US" sz="3600" dirty="0">
                <a:latin typeface="Goldman Sans" panose="020B0603020203020204" pitchFamily="34" charset="0"/>
                <a:cs typeface="Goldman Sans" panose="020B0603020203020204" pitchFamily="34" charset="0"/>
              </a:rPr>
              <a:t>AFS-AK Chapter Workshop</a:t>
            </a:r>
          </a:p>
          <a:p>
            <a:pPr algn="l"/>
            <a:r>
              <a:rPr lang="en-US" sz="3600" dirty="0">
                <a:latin typeface="Goldman Sans" panose="020B0603020203020204" pitchFamily="34" charset="0"/>
                <a:cs typeface="Goldman Sans" panose="020B0603020203020204" pitchFamily="34" charset="0"/>
              </a:rPr>
              <a:t>February 23, 2022</a:t>
            </a:r>
          </a:p>
          <a:p>
            <a:pPr algn="l"/>
            <a:r>
              <a:rPr lang="en-US" sz="3600" dirty="0">
                <a:latin typeface="Goldman Sans" panose="020B0603020203020204" pitchFamily="34" charset="0"/>
                <a:cs typeface="Goldman Sans" panose="020B0603020203020204" pitchFamily="34" charset="0"/>
              </a:rPr>
              <a:t>12:00-1:30 pm AK</a:t>
            </a:r>
          </a:p>
          <a:p>
            <a:pPr algn="l"/>
            <a:r>
              <a:rPr lang="en-US" sz="3600" dirty="0">
                <a:latin typeface="Goldman Sans" panose="020B0603020203020204" pitchFamily="34" charset="0"/>
                <a:cs typeface="Goldman Sans" panose="020B0603020203020204" pitchFamily="34" charset="0"/>
              </a:rPr>
              <a:t>Instructors: Justin Priest and Sara Miller</a:t>
            </a:r>
          </a:p>
        </p:txBody>
      </p:sp>
      <p:pic>
        <p:nvPicPr>
          <p:cNvPr id="5" name="Picture 4" descr="Icon&#10;&#10;Description automatically generated">
            <a:extLst>
              <a:ext uri="{FF2B5EF4-FFF2-40B4-BE49-F238E27FC236}">
                <a16:creationId xmlns:a16="http://schemas.microsoft.com/office/drawing/2014/main" id="{E026F2D1-4D3E-4043-A0B0-D4FCB402C3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6480" y="2408614"/>
            <a:ext cx="4987159" cy="4987159"/>
          </a:xfrm>
          <a:prstGeom prst="rect">
            <a:avLst/>
          </a:prstGeom>
        </p:spPr>
      </p:pic>
      <p:pic>
        <p:nvPicPr>
          <p:cNvPr id="7" name="Picture 6" descr="Icon&#10;&#10;Description automatically generated">
            <a:extLst>
              <a:ext uri="{FF2B5EF4-FFF2-40B4-BE49-F238E27FC236}">
                <a16:creationId xmlns:a16="http://schemas.microsoft.com/office/drawing/2014/main" id="{727ED354-479B-4B8C-92DB-96312C5CB77A}"/>
              </a:ext>
            </a:extLst>
          </p:cNvPr>
          <p:cNvPicPr>
            <a:picLocks noChangeAspect="1"/>
          </p:cNvPicPr>
          <p:nvPr/>
        </p:nvPicPr>
        <p:blipFill rotWithShape="1">
          <a:blip r:embed="rId3">
            <a:extLst>
              <a:ext uri="{28A0092B-C50C-407E-A947-70E740481C1C}">
                <a14:useLocalDpi xmlns:a14="http://schemas.microsoft.com/office/drawing/2010/main" val="0"/>
              </a:ext>
            </a:extLst>
          </a:blip>
          <a:srcRect t="67893"/>
          <a:stretch/>
        </p:blipFill>
        <p:spPr>
          <a:xfrm>
            <a:off x="9089907" y="4359522"/>
            <a:ext cx="3000304" cy="869996"/>
          </a:xfrm>
          <a:prstGeom prst="rect">
            <a:avLst/>
          </a:prstGeom>
        </p:spPr>
      </p:pic>
      <p:sp>
        <p:nvSpPr>
          <p:cNvPr id="8" name="Subtitle 2">
            <a:extLst>
              <a:ext uri="{FF2B5EF4-FFF2-40B4-BE49-F238E27FC236}">
                <a16:creationId xmlns:a16="http://schemas.microsoft.com/office/drawing/2014/main" id="{20021EDC-FD33-4151-B556-DDB5DA3F6CC3}"/>
              </a:ext>
            </a:extLst>
          </p:cNvPr>
          <p:cNvSpPr txBox="1">
            <a:spLocks/>
          </p:cNvSpPr>
          <p:nvPr/>
        </p:nvSpPr>
        <p:spPr>
          <a:xfrm>
            <a:off x="276672" y="6236974"/>
            <a:ext cx="8867327" cy="62102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i="1">
                <a:latin typeface="Goldman Sans" panose="020B0603020203020204" pitchFamily="34" charset="0"/>
                <a:cs typeface="Goldman Sans" panose="020B0603020203020204" pitchFamily="34" charset="0"/>
              </a:rPr>
              <a:t>https://github.com/justinpriest/github_demo_adfg</a:t>
            </a:r>
          </a:p>
        </p:txBody>
      </p:sp>
    </p:spTree>
    <p:extLst>
      <p:ext uri="{BB962C8B-B14F-4D97-AF65-F5344CB8AC3E}">
        <p14:creationId xmlns:p14="http://schemas.microsoft.com/office/powerpoint/2010/main" val="6611446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E483A-E21D-411A-AE99-E6B673DC7C13}"/>
              </a:ext>
            </a:extLst>
          </p:cNvPr>
          <p:cNvSpPr>
            <a:spLocks noGrp="1"/>
          </p:cNvSpPr>
          <p:nvPr>
            <p:ph type="title"/>
          </p:nvPr>
        </p:nvSpPr>
        <p:spPr/>
        <p:txBody>
          <a:bodyPr>
            <a:normAutofit/>
          </a:bodyPr>
          <a:lstStyle/>
          <a:p>
            <a:r>
              <a:rPr lang="en-US"/>
              <a:t>2 </a:t>
            </a:r>
            <a:r>
              <a:rPr lang="en-US" sz="5400"/>
              <a:t> – </a:t>
            </a:r>
            <a:r>
              <a:rPr lang="en-US"/>
              <a:t>Why use GitHub?</a:t>
            </a:r>
          </a:p>
        </p:txBody>
      </p:sp>
      <p:sp>
        <p:nvSpPr>
          <p:cNvPr id="5" name="Content Placeholder 2">
            <a:extLst>
              <a:ext uri="{FF2B5EF4-FFF2-40B4-BE49-F238E27FC236}">
                <a16:creationId xmlns:a16="http://schemas.microsoft.com/office/drawing/2014/main" id="{9237865E-A235-4BF7-ACAE-5D475E60AAF5}"/>
              </a:ext>
            </a:extLst>
          </p:cNvPr>
          <p:cNvSpPr>
            <a:spLocks noGrp="1"/>
          </p:cNvSpPr>
          <p:nvPr>
            <p:ph idx="1"/>
          </p:nvPr>
        </p:nvSpPr>
        <p:spPr>
          <a:xfrm>
            <a:off x="2289426" y="1357667"/>
            <a:ext cx="9398876" cy="639280"/>
          </a:xfrm>
        </p:spPr>
        <p:txBody>
          <a:bodyPr/>
          <a:lstStyle/>
          <a:p>
            <a:pPr marL="0" indent="0">
              <a:buNone/>
            </a:pPr>
            <a:r>
              <a:rPr lang="en-US"/>
              <a:t>As scientists, we can use GitHub over a project’s lifecycle:</a:t>
            </a:r>
          </a:p>
          <a:p>
            <a:endParaRPr lang="en-US"/>
          </a:p>
        </p:txBody>
      </p:sp>
      <p:sp>
        <p:nvSpPr>
          <p:cNvPr id="6" name="Rectangle: Rounded Corners 5">
            <a:extLst>
              <a:ext uri="{FF2B5EF4-FFF2-40B4-BE49-F238E27FC236}">
                <a16:creationId xmlns:a16="http://schemas.microsoft.com/office/drawing/2014/main" id="{BEE61026-B02D-4E5E-8999-3A940B9700A5}"/>
              </a:ext>
            </a:extLst>
          </p:cNvPr>
          <p:cNvSpPr/>
          <p:nvPr/>
        </p:nvSpPr>
        <p:spPr>
          <a:xfrm>
            <a:off x="255103" y="2339508"/>
            <a:ext cx="2199861" cy="894522"/>
          </a:xfrm>
          <a:prstGeom prst="roundRect">
            <a:avLst/>
          </a:prstGeom>
          <a:solidFill>
            <a:srgbClr val="7D40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Archive final data</a:t>
            </a:r>
          </a:p>
        </p:txBody>
      </p:sp>
      <p:sp>
        <p:nvSpPr>
          <p:cNvPr id="7" name="Rectangle: Rounded Corners 6">
            <a:extLst>
              <a:ext uri="{FF2B5EF4-FFF2-40B4-BE49-F238E27FC236}">
                <a16:creationId xmlns:a16="http://schemas.microsoft.com/office/drawing/2014/main" id="{7DF52AD1-6A86-4D5E-BB25-54AAB8A0B942}"/>
              </a:ext>
            </a:extLst>
          </p:cNvPr>
          <p:cNvSpPr/>
          <p:nvPr/>
        </p:nvSpPr>
        <p:spPr>
          <a:xfrm>
            <a:off x="2183524" y="2981739"/>
            <a:ext cx="2199861" cy="894522"/>
          </a:xfrm>
          <a:prstGeom prst="roundRect">
            <a:avLst/>
          </a:prstGeom>
          <a:solidFill>
            <a:srgbClr val="B661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Record analysis versions</a:t>
            </a:r>
          </a:p>
        </p:txBody>
      </p:sp>
      <p:sp>
        <p:nvSpPr>
          <p:cNvPr id="10" name="Rectangle: Rounded Corners 9">
            <a:extLst>
              <a:ext uri="{FF2B5EF4-FFF2-40B4-BE49-F238E27FC236}">
                <a16:creationId xmlns:a16="http://schemas.microsoft.com/office/drawing/2014/main" id="{565B3059-5694-4733-AECC-E362D0ABB7E4}"/>
              </a:ext>
            </a:extLst>
          </p:cNvPr>
          <p:cNvSpPr/>
          <p:nvPr/>
        </p:nvSpPr>
        <p:spPr>
          <a:xfrm>
            <a:off x="3896139" y="3710561"/>
            <a:ext cx="2199861" cy="894522"/>
          </a:xfrm>
          <a:prstGeom prst="roundRect">
            <a:avLst/>
          </a:prstGeom>
          <a:solidFill>
            <a:srgbClr val="ED52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Back up our analysis files</a:t>
            </a:r>
          </a:p>
        </p:txBody>
      </p:sp>
      <p:sp>
        <p:nvSpPr>
          <p:cNvPr id="9" name="Rectangle: Rounded Corners 8">
            <a:extLst>
              <a:ext uri="{FF2B5EF4-FFF2-40B4-BE49-F238E27FC236}">
                <a16:creationId xmlns:a16="http://schemas.microsoft.com/office/drawing/2014/main" id="{F9524F15-7CFE-4307-9663-587C98D19937}"/>
              </a:ext>
            </a:extLst>
          </p:cNvPr>
          <p:cNvSpPr/>
          <p:nvPr/>
        </p:nvSpPr>
        <p:spPr>
          <a:xfrm>
            <a:off x="5655363" y="4439383"/>
            <a:ext cx="2199861" cy="894522"/>
          </a:xfrm>
          <a:prstGeom prst="roundRect">
            <a:avLst/>
          </a:prstGeom>
          <a:solidFill>
            <a:srgbClr val="F277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Collaborate with coauthors</a:t>
            </a:r>
          </a:p>
        </p:txBody>
      </p:sp>
      <p:sp>
        <p:nvSpPr>
          <p:cNvPr id="8" name="Rectangle: Rounded Corners 7">
            <a:extLst>
              <a:ext uri="{FF2B5EF4-FFF2-40B4-BE49-F238E27FC236}">
                <a16:creationId xmlns:a16="http://schemas.microsoft.com/office/drawing/2014/main" id="{25B5ADD9-5A55-4EDC-B406-CD06C90F9115}"/>
              </a:ext>
            </a:extLst>
          </p:cNvPr>
          <p:cNvSpPr/>
          <p:nvPr/>
        </p:nvSpPr>
        <p:spPr>
          <a:xfrm>
            <a:off x="7470913" y="5059967"/>
            <a:ext cx="2199861" cy="894522"/>
          </a:xfrm>
          <a:prstGeom prst="roundRect">
            <a:avLst/>
          </a:prstGeom>
          <a:solidFill>
            <a:srgbClr val="F78D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Show results to others – reproducible</a:t>
            </a:r>
          </a:p>
        </p:txBody>
      </p:sp>
      <p:sp>
        <p:nvSpPr>
          <p:cNvPr id="11" name="Rectangle: Rounded Corners 10">
            <a:extLst>
              <a:ext uri="{FF2B5EF4-FFF2-40B4-BE49-F238E27FC236}">
                <a16:creationId xmlns:a16="http://schemas.microsoft.com/office/drawing/2014/main" id="{C22ABDD0-8CFA-402F-A7DB-A1B035972923}"/>
              </a:ext>
            </a:extLst>
          </p:cNvPr>
          <p:cNvSpPr/>
          <p:nvPr/>
        </p:nvSpPr>
        <p:spPr>
          <a:xfrm>
            <a:off x="9286463" y="5702367"/>
            <a:ext cx="2199861" cy="894522"/>
          </a:xfrm>
          <a:prstGeom prst="roundRect">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Share analysis when we publish (link to repo)!</a:t>
            </a:r>
          </a:p>
        </p:txBody>
      </p:sp>
      <p:sp>
        <p:nvSpPr>
          <p:cNvPr id="14" name="Arrow: Curved Down 13">
            <a:extLst>
              <a:ext uri="{FF2B5EF4-FFF2-40B4-BE49-F238E27FC236}">
                <a16:creationId xmlns:a16="http://schemas.microsoft.com/office/drawing/2014/main" id="{7572B26E-1D12-4C73-B97D-CB4B53DC4EA2}"/>
              </a:ext>
            </a:extLst>
          </p:cNvPr>
          <p:cNvSpPr/>
          <p:nvPr/>
        </p:nvSpPr>
        <p:spPr>
          <a:xfrm rot="1690500">
            <a:off x="5689824" y="3319834"/>
            <a:ext cx="1512419" cy="661395"/>
          </a:xfrm>
          <a:prstGeom prst="curvedDownArrow">
            <a:avLst>
              <a:gd name="adj1" fmla="val 2760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Curved Down 14">
            <a:extLst>
              <a:ext uri="{FF2B5EF4-FFF2-40B4-BE49-F238E27FC236}">
                <a16:creationId xmlns:a16="http://schemas.microsoft.com/office/drawing/2014/main" id="{A0B91153-AC93-4FF4-8A56-EC3B89C70C01}"/>
              </a:ext>
            </a:extLst>
          </p:cNvPr>
          <p:cNvSpPr/>
          <p:nvPr/>
        </p:nvSpPr>
        <p:spPr>
          <a:xfrm rot="1690500">
            <a:off x="9195613" y="4605063"/>
            <a:ext cx="1512419" cy="661395"/>
          </a:xfrm>
          <a:prstGeom prst="curvedDownArrow">
            <a:avLst>
              <a:gd name="adj1" fmla="val 2760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Curved Down 15">
            <a:extLst>
              <a:ext uri="{FF2B5EF4-FFF2-40B4-BE49-F238E27FC236}">
                <a16:creationId xmlns:a16="http://schemas.microsoft.com/office/drawing/2014/main" id="{52A30C0D-4395-40F3-B922-EC92A93B9F85}"/>
              </a:ext>
            </a:extLst>
          </p:cNvPr>
          <p:cNvSpPr/>
          <p:nvPr/>
        </p:nvSpPr>
        <p:spPr>
          <a:xfrm rot="1690500">
            <a:off x="2021464" y="1972259"/>
            <a:ext cx="1512419" cy="661395"/>
          </a:xfrm>
          <a:prstGeom prst="curvedDownArrow">
            <a:avLst>
              <a:gd name="adj1" fmla="val 2760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urved Down 16">
            <a:extLst>
              <a:ext uri="{FF2B5EF4-FFF2-40B4-BE49-F238E27FC236}">
                <a16:creationId xmlns:a16="http://schemas.microsoft.com/office/drawing/2014/main" id="{5C5935B2-EF26-4667-92C4-B9059F6DB87F}"/>
              </a:ext>
            </a:extLst>
          </p:cNvPr>
          <p:cNvSpPr/>
          <p:nvPr/>
        </p:nvSpPr>
        <p:spPr>
          <a:xfrm rot="2130107" flipV="1">
            <a:off x="2987680" y="4347048"/>
            <a:ext cx="1512419" cy="661395"/>
          </a:xfrm>
          <a:prstGeom prst="curvedDownArrow">
            <a:avLst>
              <a:gd name="adj1" fmla="val 2760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urved Down 17">
            <a:extLst>
              <a:ext uri="{FF2B5EF4-FFF2-40B4-BE49-F238E27FC236}">
                <a16:creationId xmlns:a16="http://schemas.microsoft.com/office/drawing/2014/main" id="{580185E6-8C04-44EE-BA1A-786512E488CD}"/>
              </a:ext>
            </a:extLst>
          </p:cNvPr>
          <p:cNvSpPr/>
          <p:nvPr/>
        </p:nvSpPr>
        <p:spPr>
          <a:xfrm rot="2130107" flipV="1">
            <a:off x="6587321" y="5818931"/>
            <a:ext cx="1512419" cy="661395"/>
          </a:xfrm>
          <a:prstGeom prst="curvedDownArrow">
            <a:avLst>
              <a:gd name="adj1" fmla="val 2760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34BA0084-24BF-45C5-AF9E-FDFFD8644AC9}"/>
              </a:ext>
            </a:extLst>
          </p:cNvPr>
          <p:cNvSpPr>
            <a:spLocks noGrp="1"/>
          </p:cNvSpPr>
          <p:nvPr>
            <p:ph type="sldNum" sz="quarter" idx="12"/>
          </p:nvPr>
        </p:nvSpPr>
        <p:spPr>
          <a:xfrm>
            <a:off x="9014793" y="6492875"/>
            <a:ext cx="2743200" cy="365125"/>
          </a:xfrm>
        </p:spPr>
        <p:txBody>
          <a:bodyPr/>
          <a:lstStyle/>
          <a:p>
            <a:fld id="{A50F061E-0E3F-4F09-842B-1F791245BDEB}" type="slidenum">
              <a:rPr lang="en-US" smtClean="0"/>
              <a:t>10</a:t>
            </a:fld>
            <a:endParaRPr lang="en-US"/>
          </a:p>
        </p:txBody>
      </p:sp>
    </p:spTree>
    <p:extLst>
      <p:ext uri="{BB962C8B-B14F-4D97-AF65-F5344CB8AC3E}">
        <p14:creationId xmlns:p14="http://schemas.microsoft.com/office/powerpoint/2010/main" val="508227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9" grpId="0" animBg="1"/>
      <p:bldP spid="8" grpId="0" animBg="1"/>
      <p:bldP spid="11" grpId="0" animBg="1"/>
      <p:bldP spid="14" grpId="0" animBg="1"/>
      <p:bldP spid="15" grpId="0" animBg="1"/>
      <p:bldP spid="16" grpId="0" animBg="1"/>
      <p:bldP spid="17"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65F77-AFB8-4F6C-98D4-6DBA9E9F871A}"/>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0DECFF34-CBE3-4B0E-AAAC-C3CC6DAA5CC7}"/>
              </a:ext>
            </a:extLst>
          </p:cNvPr>
          <p:cNvPicPr>
            <a:picLocks noChangeAspect="1"/>
          </p:cNvPicPr>
          <p:nvPr/>
        </p:nvPicPr>
        <p:blipFill>
          <a:blip r:embed="rId3"/>
          <a:stretch>
            <a:fillRect/>
          </a:stretch>
        </p:blipFill>
        <p:spPr>
          <a:xfrm>
            <a:off x="1769164" y="1421933"/>
            <a:ext cx="8800273" cy="5136414"/>
          </a:xfrm>
          <a:prstGeom prst="rect">
            <a:avLst/>
          </a:prstGeom>
        </p:spPr>
      </p:pic>
      <p:sp>
        <p:nvSpPr>
          <p:cNvPr id="3" name="Content Placeholder 2">
            <a:extLst>
              <a:ext uri="{FF2B5EF4-FFF2-40B4-BE49-F238E27FC236}">
                <a16:creationId xmlns:a16="http://schemas.microsoft.com/office/drawing/2014/main" id="{038D33F2-A063-45D3-AC48-6104BE9725B8}"/>
              </a:ext>
            </a:extLst>
          </p:cNvPr>
          <p:cNvSpPr>
            <a:spLocks noGrp="1"/>
          </p:cNvSpPr>
          <p:nvPr>
            <p:ph idx="1"/>
          </p:nvPr>
        </p:nvSpPr>
        <p:spPr>
          <a:xfrm>
            <a:off x="7173153" y="6203127"/>
            <a:ext cx="3551170" cy="491780"/>
          </a:xfrm>
        </p:spPr>
        <p:txBody>
          <a:bodyPr/>
          <a:lstStyle/>
          <a:p>
            <a:pPr marL="0" indent="0">
              <a:buNone/>
            </a:pPr>
            <a:r>
              <a:rPr lang="en-US" i="1"/>
              <a:t>Figure: Allison Horst</a:t>
            </a:r>
          </a:p>
        </p:txBody>
      </p:sp>
      <p:sp>
        <p:nvSpPr>
          <p:cNvPr id="4" name="Slide Number Placeholder 3">
            <a:extLst>
              <a:ext uri="{FF2B5EF4-FFF2-40B4-BE49-F238E27FC236}">
                <a16:creationId xmlns:a16="http://schemas.microsoft.com/office/drawing/2014/main" id="{5DEAA3AC-8CA9-4251-A16B-B6A802426988}"/>
              </a:ext>
            </a:extLst>
          </p:cNvPr>
          <p:cNvSpPr>
            <a:spLocks noGrp="1"/>
          </p:cNvSpPr>
          <p:nvPr>
            <p:ph type="sldNum" sz="quarter" idx="12"/>
          </p:nvPr>
        </p:nvSpPr>
        <p:spPr/>
        <p:txBody>
          <a:bodyPr/>
          <a:lstStyle/>
          <a:p>
            <a:fld id="{A50F061E-0E3F-4F09-842B-1F791245BDEB}" type="slidenum">
              <a:rPr lang="en-US" smtClean="0"/>
              <a:t>11</a:t>
            </a:fld>
            <a:endParaRPr lang="en-US"/>
          </a:p>
        </p:txBody>
      </p:sp>
    </p:spTree>
    <p:extLst>
      <p:ext uri="{BB962C8B-B14F-4D97-AF65-F5344CB8AC3E}">
        <p14:creationId xmlns:p14="http://schemas.microsoft.com/office/powerpoint/2010/main" val="993058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45E69-DF76-4951-8CE6-019A0FBAF38E}"/>
              </a:ext>
            </a:extLst>
          </p:cNvPr>
          <p:cNvSpPr>
            <a:spLocks noGrp="1"/>
          </p:cNvSpPr>
          <p:nvPr>
            <p:ph type="title"/>
          </p:nvPr>
        </p:nvSpPr>
        <p:spPr/>
        <p:txBody>
          <a:bodyPr/>
          <a:lstStyle/>
          <a:p>
            <a:r>
              <a:rPr lang="en-US"/>
              <a:t>3 – How Can I Use GitHub?</a:t>
            </a:r>
          </a:p>
        </p:txBody>
      </p:sp>
      <p:sp>
        <p:nvSpPr>
          <p:cNvPr id="3" name="Text Placeholder 2">
            <a:extLst>
              <a:ext uri="{FF2B5EF4-FFF2-40B4-BE49-F238E27FC236}">
                <a16:creationId xmlns:a16="http://schemas.microsoft.com/office/drawing/2014/main" id="{DAFFA73F-767A-4C8F-9325-2567F199E833}"/>
              </a:ext>
            </a:extLst>
          </p:cNvPr>
          <p:cNvSpPr>
            <a:spLocks noGrp="1"/>
          </p:cNvSpPr>
          <p:nvPr>
            <p:ph type="body" idx="1"/>
          </p:nvPr>
        </p:nvSpPr>
        <p:spPr/>
        <p:txBody>
          <a:bodyPr/>
          <a:lstStyle/>
          <a:p>
            <a:r>
              <a:rPr lang="en-US"/>
              <a:t>One time setup &amp; daily usage</a:t>
            </a:r>
          </a:p>
        </p:txBody>
      </p:sp>
      <p:sp>
        <p:nvSpPr>
          <p:cNvPr id="4" name="Slide Number Placeholder 3">
            <a:extLst>
              <a:ext uri="{FF2B5EF4-FFF2-40B4-BE49-F238E27FC236}">
                <a16:creationId xmlns:a16="http://schemas.microsoft.com/office/drawing/2014/main" id="{247AE510-ACCC-4813-85C6-DB7B7CA2181A}"/>
              </a:ext>
            </a:extLst>
          </p:cNvPr>
          <p:cNvSpPr>
            <a:spLocks noGrp="1"/>
          </p:cNvSpPr>
          <p:nvPr>
            <p:ph type="sldNum" sz="quarter" idx="12"/>
          </p:nvPr>
        </p:nvSpPr>
        <p:spPr/>
        <p:txBody>
          <a:bodyPr/>
          <a:lstStyle/>
          <a:p>
            <a:fld id="{A50F061E-0E3F-4F09-842B-1F791245BDEB}" type="slidenum">
              <a:rPr lang="en-US" smtClean="0"/>
              <a:t>12</a:t>
            </a:fld>
            <a:endParaRPr lang="en-US"/>
          </a:p>
        </p:txBody>
      </p:sp>
    </p:spTree>
    <p:extLst>
      <p:ext uri="{BB962C8B-B14F-4D97-AF65-F5344CB8AC3E}">
        <p14:creationId xmlns:p14="http://schemas.microsoft.com/office/powerpoint/2010/main" val="2205570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7463-2D31-4F1E-B389-3C3E45CB0CC6}"/>
              </a:ext>
            </a:extLst>
          </p:cNvPr>
          <p:cNvSpPr>
            <a:spLocks noGrp="1"/>
          </p:cNvSpPr>
          <p:nvPr>
            <p:ph type="title"/>
          </p:nvPr>
        </p:nvSpPr>
        <p:spPr/>
        <p:txBody>
          <a:bodyPr/>
          <a:lstStyle/>
          <a:p>
            <a:r>
              <a:rPr lang="en-US"/>
              <a:t>3 – A bit of Jargon</a:t>
            </a:r>
          </a:p>
        </p:txBody>
      </p:sp>
      <p:sp>
        <p:nvSpPr>
          <p:cNvPr id="3" name="Content Placeholder 2">
            <a:extLst>
              <a:ext uri="{FF2B5EF4-FFF2-40B4-BE49-F238E27FC236}">
                <a16:creationId xmlns:a16="http://schemas.microsoft.com/office/drawing/2014/main" id="{F0F27B60-EF70-4B48-9E21-4A69CD63A98C}"/>
              </a:ext>
            </a:extLst>
          </p:cNvPr>
          <p:cNvSpPr>
            <a:spLocks noGrp="1"/>
          </p:cNvSpPr>
          <p:nvPr>
            <p:ph idx="1"/>
          </p:nvPr>
        </p:nvSpPr>
        <p:spPr>
          <a:xfrm>
            <a:off x="105602" y="1924050"/>
            <a:ext cx="2899577" cy="4582625"/>
          </a:xfrm>
        </p:spPr>
        <p:txBody>
          <a:bodyPr>
            <a:normAutofit/>
          </a:bodyPr>
          <a:lstStyle/>
          <a:p>
            <a:pPr marL="0" indent="0" algn="r">
              <a:buNone/>
            </a:pPr>
            <a:r>
              <a:rPr lang="en-US"/>
              <a:t>repo (repository)  </a:t>
            </a:r>
          </a:p>
          <a:p>
            <a:pPr marL="0" indent="0" algn="r">
              <a:buNone/>
            </a:pPr>
            <a:r>
              <a:rPr lang="en-US"/>
              <a:t>remote </a:t>
            </a:r>
          </a:p>
          <a:p>
            <a:pPr marL="0" indent="0" algn="r">
              <a:buNone/>
            </a:pPr>
            <a:r>
              <a:rPr lang="en-US"/>
              <a:t>local </a:t>
            </a:r>
          </a:p>
          <a:p>
            <a:pPr marL="0" indent="0" algn="r">
              <a:buNone/>
            </a:pPr>
            <a:r>
              <a:rPr lang="en-US"/>
              <a:t>clone</a:t>
            </a:r>
          </a:p>
          <a:p>
            <a:pPr marL="0" indent="0" algn="r">
              <a:buNone/>
            </a:pPr>
            <a:r>
              <a:rPr lang="en-US"/>
              <a:t>pull</a:t>
            </a:r>
          </a:p>
          <a:p>
            <a:pPr marL="0" indent="0" algn="r">
              <a:buNone/>
            </a:pPr>
            <a:r>
              <a:rPr lang="en-US"/>
              <a:t>push</a:t>
            </a:r>
          </a:p>
          <a:p>
            <a:pPr marL="0" indent="0" algn="r">
              <a:buNone/>
            </a:pPr>
            <a:r>
              <a:rPr lang="en-US"/>
              <a:t>commit</a:t>
            </a:r>
          </a:p>
          <a:p>
            <a:pPr marL="0" indent="0" algn="r">
              <a:buNone/>
            </a:pPr>
            <a:r>
              <a:rPr lang="en-US"/>
              <a:t>fork</a:t>
            </a:r>
          </a:p>
        </p:txBody>
      </p:sp>
      <p:sp>
        <p:nvSpPr>
          <p:cNvPr id="4" name="Content Placeholder 2">
            <a:extLst>
              <a:ext uri="{FF2B5EF4-FFF2-40B4-BE49-F238E27FC236}">
                <a16:creationId xmlns:a16="http://schemas.microsoft.com/office/drawing/2014/main" id="{30560314-4525-45DD-967A-421272A8440F}"/>
              </a:ext>
            </a:extLst>
          </p:cNvPr>
          <p:cNvSpPr txBox="1">
            <a:spLocks/>
          </p:cNvSpPr>
          <p:nvPr/>
        </p:nvSpPr>
        <p:spPr>
          <a:xfrm>
            <a:off x="3648657" y="1924050"/>
            <a:ext cx="7705143" cy="45826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a “folder” containing an individual project</a:t>
            </a:r>
          </a:p>
          <a:p>
            <a:pPr marL="0" indent="0">
              <a:buNone/>
            </a:pPr>
            <a:r>
              <a:rPr lang="en-US"/>
              <a:t>the repo on github.com </a:t>
            </a:r>
          </a:p>
          <a:p>
            <a:pPr marL="0" indent="0">
              <a:buNone/>
            </a:pPr>
            <a:r>
              <a:rPr lang="en-US"/>
              <a:t>the repo on your computer</a:t>
            </a:r>
          </a:p>
          <a:p>
            <a:pPr marL="0" indent="0">
              <a:buNone/>
            </a:pPr>
            <a:r>
              <a:rPr lang="en-US"/>
              <a:t>copy the remote repo to your computer</a:t>
            </a:r>
          </a:p>
          <a:p>
            <a:pPr marL="0" indent="0">
              <a:buNone/>
            </a:pPr>
            <a:r>
              <a:rPr lang="en-US"/>
              <a:t>fetching in changes or merging them</a:t>
            </a:r>
          </a:p>
          <a:p>
            <a:pPr marL="0" indent="0">
              <a:buNone/>
            </a:pPr>
            <a:r>
              <a:rPr lang="en-US" b="0" i="0">
                <a:solidFill>
                  <a:srgbClr val="24292E"/>
                </a:solidFill>
                <a:effectLst/>
                <a:latin typeface="-apple-system"/>
              </a:rPr>
              <a:t>send changes to a remote repo</a:t>
            </a:r>
            <a:endParaRPr lang="en-US"/>
          </a:p>
          <a:p>
            <a:pPr marL="0" indent="0">
              <a:buNone/>
            </a:pPr>
            <a:r>
              <a:rPr lang="en-US" b="0" i="0">
                <a:solidFill>
                  <a:srgbClr val="24292E"/>
                </a:solidFill>
                <a:effectLst/>
                <a:latin typeface="-apple-system"/>
              </a:rPr>
              <a:t>individual change to a file </a:t>
            </a:r>
            <a:endParaRPr lang="en-US"/>
          </a:p>
          <a:p>
            <a:pPr marL="0" indent="0">
              <a:buNone/>
            </a:pPr>
            <a:r>
              <a:rPr lang="en-US"/>
              <a:t>copy of a repo (</a:t>
            </a:r>
            <a:r>
              <a:rPr lang="en-US" b="0" i="0">
                <a:solidFill>
                  <a:srgbClr val="24292E"/>
                </a:solidFill>
                <a:effectLst/>
                <a:latin typeface="Inter"/>
              </a:rPr>
              <a:t>allows you to freely experiment with changes without affecting the original project)</a:t>
            </a:r>
          </a:p>
        </p:txBody>
      </p:sp>
      <p:sp>
        <p:nvSpPr>
          <p:cNvPr id="5" name="Content Placeholder 2">
            <a:extLst>
              <a:ext uri="{FF2B5EF4-FFF2-40B4-BE49-F238E27FC236}">
                <a16:creationId xmlns:a16="http://schemas.microsoft.com/office/drawing/2014/main" id="{9C771714-088E-4B0A-BB01-902F645BD99C}"/>
              </a:ext>
            </a:extLst>
          </p:cNvPr>
          <p:cNvSpPr txBox="1">
            <a:spLocks/>
          </p:cNvSpPr>
          <p:nvPr/>
        </p:nvSpPr>
        <p:spPr>
          <a:xfrm>
            <a:off x="3005179" y="1924050"/>
            <a:ext cx="758023" cy="4295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a:t>
            </a:r>
          </a:p>
          <a:p>
            <a:pPr marL="0" indent="0" algn="ctr">
              <a:buNone/>
            </a:pPr>
            <a:r>
              <a:rPr lang="en-US"/>
              <a:t>=</a:t>
            </a:r>
          </a:p>
          <a:p>
            <a:pPr marL="0" indent="0" algn="ctr">
              <a:buNone/>
            </a:pPr>
            <a:r>
              <a:rPr lang="en-US"/>
              <a:t>=</a:t>
            </a:r>
          </a:p>
          <a:p>
            <a:pPr marL="0" indent="0" algn="ctr">
              <a:buNone/>
            </a:pPr>
            <a:r>
              <a:rPr lang="en-US"/>
              <a:t>=</a:t>
            </a:r>
          </a:p>
          <a:p>
            <a:pPr marL="0" indent="0" algn="ctr">
              <a:buNone/>
            </a:pPr>
            <a:r>
              <a:rPr lang="en-US"/>
              <a:t>=</a:t>
            </a:r>
          </a:p>
          <a:p>
            <a:pPr marL="0" indent="0" algn="ctr">
              <a:buNone/>
            </a:pPr>
            <a:r>
              <a:rPr lang="en-US"/>
              <a:t>=</a:t>
            </a:r>
          </a:p>
          <a:p>
            <a:pPr marL="0" indent="0" algn="ctr">
              <a:buNone/>
            </a:pPr>
            <a:r>
              <a:rPr lang="en-US"/>
              <a:t>=</a:t>
            </a:r>
          </a:p>
          <a:p>
            <a:pPr marL="0" indent="0" algn="ctr">
              <a:buNone/>
            </a:pPr>
            <a:r>
              <a:rPr lang="en-US"/>
              <a:t>=</a:t>
            </a:r>
          </a:p>
        </p:txBody>
      </p:sp>
      <p:sp>
        <p:nvSpPr>
          <p:cNvPr id="6" name="Slide Number Placeholder 5">
            <a:extLst>
              <a:ext uri="{FF2B5EF4-FFF2-40B4-BE49-F238E27FC236}">
                <a16:creationId xmlns:a16="http://schemas.microsoft.com/office/drawing/2014/main" id="{5CD77E18-BB20-47B7-BC33-FA281E0F63A0}"/>
              </a:ext>
            </a:extLst>
          </p:cNvPr>
          <p:cNvSpPr>
            <a:spLocks noGrp="1"/>
          </p:cNvSpPr>
          <p:nvPr>
            <p:ph type="sldNum" sz="quarter" idx="12"/>
          </p:nvPr>
        </p:nvSpPr>
        <p:spPr/>
        <p:txBody>
          <a:bodyPr/>
          <a:lstStyle/>
          <a:p>
            <a:fld id="{A50F061E-0E3F-4F09-842B-1F791245BDEB}" type="slidenum">
              <a:rPr lang="en-US" smtClean="0"/>
              <a:t>13</a:t>
            </a:fld>
            <a:endParaRPr lang="en-US"/>
          </a:p>
        </p:txBody>
      </p:sp>
    </p:spTree>
    <p:extLst>
      <p:ext uri="{BB962C8B-B14F-4D97-AF65-F5344CB8AC3E}">
        <p14:creationId xmlns:p14="http://schemas.microsoft.com/office/powerpoint/2010/main" val="3459703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7463-2D31-4F1E-B389-3C3E45CB0CC6}"/>
              </a:ext>
            </a:extLst>
          </p:cNvPr>
          <p:cNvSpPr>
            <a:spLocks noGrp="1"/>
          </p:cNvSpPr>
          <p:nvPr>
            <p:ph type="title"/>
          </p:nvPr>
        </p:nvSpPr>
        <p:spPr/>
        <p:txBody>
          <a:bodyPr/>
          <a:lstStyle/>
          <a:p>
            <a:r>
              <a:rPr lang="en-US"/>
              <a:t>3 – A bit of Jargon</a:t>
            </a:r>
          </a:p>
        </p:txBody>
      </p:sp>
      <p:grpSp>
        <p:nvGrpSpPr>
          <p:cNvPr id="6" name="Graphic 4" descr="Download from cloud with solid fill">
            <a:extLst>
              <a:ext uri="{FF2B5EF4-FFF2-40B4-BE49-F238E27FC236}">
                <a16:creationId xmlns:a16="http://schemas.microsoft.com/office/drawing/2014/main" id="{BAE19A23-28F1-47F4-BD0C-FEB40153CF72}"/>
              </a:ext>
            </a:extLst>
          </p:cNvPr>
          <p:cNvGrpSpPr/>
          <p:nvPr/>
        </p:nvGrpSpPr>
        <p:grpSpPr>
          <a:xfrm>
            <a:off x="4797078" y="1901505"/>
            <a:ext cx="2624508" cy="1995925"/>
            <a:chOff x="5696038" y="3343055"/>
            <a:chExt cx="2624508" cy="1995925"/>
          </a:xfrm>
        </p:grpSpPr>
        <p:sp>
          <p:nvSpPr>
            <p:cNvPr id="7" name="Freeform: Shape 6">
              <a:extLst>
                <a:ext uri="{FF2B5EF4-FFF2-40B4-BE49-F238E27FC236}">
                  <a16:creationId xmlns:a16="http://schemas.microsoft.com/office/drawing/2014/main" id="{55FBEAAB-EAE6-4202-BFB1-C1B6DCFC4DC1}"/>
                </a:ext>
              </a:extLst>
            </p:cNvPr>
            <p:cNvSpPr/>
            <p:nvPr/>
          </p:nvSpPr>
          <p:spPr>
            <a:xfrm rot="10800000">
              <a:off x="6408846" y="3970008"/>
              <a:ext cx="1169330" cy="1368972"/>
            </a:xfrm>
            <a:custGeom>
              <a:avLst/>
              <a:gdLst>
                <a:gd name="connsiteX0" fmla="*/ 812827 w 1169330"/>
                <a:gd name="connsiteY0" fmla="*/ 0 h 1368972"/>
                <a:gd name="connsiteX1" fmla="*/ 356503 w 1169330"/>
                <a:gd name="connsiteY1" fmla="*/ 0 h 1368972"/>
                <a:gd name="connsiteX2" fmla="*/ 356503 w 1169330"/>
                <a:gd name="connsiteY2" fmla="*/ 684486 h 1368972"/>
                <a:gd name="connsiteX3" fmla="*/ 0 w 1169330"/>
                <a:gd name="connsiteY3" fmla="*/ 684486 h 1368972"/>
                <a:gd name="connsiteX4" fmla="*/ 584665 w 1169330"/>
                <a:gd name="connsiteY4" fmla="*/ 1368973 h 1368972"/>
                <a:gd name="connsiteX5" fmla="*/ 1169331 w 1169330"/>
                <a:gd name="connsiteY5" fmla="*/ 684486 h 1368972"/>
                <a:gd name="connsiteX6" fmla="*/ 812827 w 1169330"/>
                <a:gd name="connsiteY6" fmla="*/ 684486 h 136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9330" h="1368972">
                  <a:moveTo>
                    <a:pt x="812827" y="0"/>
                  </a:moveTo>
                  <a:lnTo>
                    <a:pt x="356503" y="0"/>
                  </a:lnTo>
                  <a:lnTo>
                    <a:pt x="356503" y="684486"/>
                  </a:lnTo>
                  <a:lnTo>
                    <a:pt x="0" y="684486"/>
                  </a:lnTo>
                  <a:lnTo>
                    <a:pt x="584665" y="1368973"/>
                  </a:lnTo>
                  <a:lnTo>
                    <a:pt x="1169331" y="684486"/>
                  </a:lnTo>
                  <a:lnTo>
                    <a:pt x="812827" y="684486"/>
                  </a:lnTo>
                  <a:close/>
                </a:path>
              </a:pathLst>
            </a:custGeom>
            <a:solidFill>
              <a:srgbClr val="000000"/>
            </a:solidFill>
            <a:ln w="2847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B9293B1E-2A66-401B-9BE4-F7ED5F1151FF}"/>
                </a:ext>
              </a:extLst>
            </p:cNvPr>
            <p:cNvSpPr/>
            <p:nvPr/>
          </p:nvSpPr>
          <p:spPr>
            <a:xfrm>
              <a:off x="5696038" y="3343055"/>
              <a:ext cx="2624508" cy="1596641"/>
            </a:xfrm>
            <a:custGeom>
              <a:avLst/>
              <a:gdLst>
                <a:gd name="connsiteX0" fmla="*/ 2241494 w 2624508"/>
                <a:gd name="connsiteY0" fmla="*/ 709662 h 1596641"/>
                <a:gd name="connsiteX1" fmla="*/ 2027592 w 2624508"/>
                <a:gd name="connsiteY1" fmla="*/ 361714 h 1596641"/>
                <a:gd name="connsiteX2" fmla="*/ 1619752 w 2624508"/>
                <a:gd name="connsiteY2" fmla="*/ 276154 h 1596641"/>
                <a:gd name="connsiteX3" fmla="*/ 972342 w 2624508"/>
                <a:gd name="connsiteY3" fmla="*/ 16619 h 1596641"/>
                <a:gd name="connsiteX4" fmla="*/ 510314 w 2624508"/>
                <a:gd name="connsiteY4" fmla="*/ 529984 h 1596641"/>
                <a:gd name="connsiteX5" fmla="*/ 102474 w 2624508"/>
                <a:gd name="connsiteY5" fmla="*/ 741034 h 1596641"/>
                <a:gd name="connsiteX6" fmla="*/ 48286 w 2624508"/>
                <a:gd name="connsiteY6" fmla="*/ 1288623 h 1596641"/>
                <a:gd name="connsiteX7" fmla="*/ 496054 w 2624508"/>
                <a:gd name="connsiteY7" fmla="*/ 1593790 h 1596641"/>
                <a:gd name="connsiteX8" fmla="*/ 704252 w 2624508"/>
                <a:gd name="connsiteY8" fmla="*/ 1593790 h 1596641"/>
                <a:gd name="connsiteX9" fmla="*/ 627247 w 2624508"/>
                <a:gd name="connsiteY9" fmla="*/ 1499673 h 1596641"/>
                <a:gd name="connsiteX10" fmla="*/ 555946 w 2624508"/>
                <a:gd name="connsiteY10" fmla="*/ 1416964 h 1596641"/>
                <a:gd name="connsiteX11" fmla="*/ 504610 w 2624508"/>
                <a:gd name="connsiteY11" fmla="*/ 1416964 h 1596641"/>
                <a:gd name="connsiteX12" fmla="*/ 205147 w 2624508"/>
                <a:gd name="connsiteY12" fmla="*/ 1214470 h 1596641"/>
                <a:gd name="connsiteX13" fmla="*/ 242223 w 2624508"/>
                <a:gd name="connsiteY13" fmla="*/ 849411 h 1596641"/>
                <a:gd name="connsiteX14" fmla="*/ 578762 w 2624508"/>
                <a:gd name="connsiteY14" fmla="*/ 712514 h 1596641"/>
                <a:gd name="connsiteX15" fmla="*/ 678583 w 2624508"/>
                <a:gd name="connsiteY15" fmla="*/ 729626 h 1596641"/>
                <a:gd name="connsiteX16" fmla="*/ 678583 w 2624508"/>
                <a:gd name="connsiteY16" fmla="*/ 618397 h 1596641"/>
                <a:gd name="connsiteX17" fmla="*/ 1012270 w 2624508"/>
                <a:gd name="connsiteY17" fmla="*/ 190593 h 1596641"/>
                <a:gd name="connsiteX18" fmla="*/ 1502819 w 2624508"/>
                <a:gd name="connsiteY18" fmla="*/ 418755 h 1596641"/>
                <a:gd name="connsiteX19" fmla="*/ 1537043 w 2624508"/>
                <a:gd name="connsiteY19" fmla="*/ 487204 h 1596641"/>
                <a:gd name="connsiteX20" fmla="*/ 1608344 w 2624508"/>
                <a:gd name="connsiteY20" fmla="*/ 461535 h 1596641"/>
                <a:gd name="connsiteX21" fmla="*/ 1927771 w 2624508"/>
                <a:gd name="connsiteY21" fmla="*/ 507168 h 1596641"/>
                <a:gd name="connsiteX22" fmla="*/ 2076076 w 2624508"/>
                <a:gd name="connsiteY22" fmla="*/ 795222 h 1596641"/>
                <a:gd name="connsiteX23" fmla="*/ 2076076 w 2624508"/>
                <a:gd name="connsiteY23" fmla="*/ 883635 h 1596641"/>
                <a:gd name="connsiteX24" fmla="*/ 2193009 w 2624508"/>
                <a:gd name="connsiteY24" fmla="*/ 883635 h 1596641"/>
                <a:gd name="connsiteX25" fmla="*/ 2449692 w 2624508"/>
                <a:gd name="connsiteY25" fmla="*/ 1151726 h 1596641"/>
                <a:gd name="connsiteX26" fmla="*/ 2190157 w 2624508"/>
                <a:gd name="connsiteY26" fmla="*/ 1416964 h 1596641"/>
                <a:gd name="connsiteX27" fmla="*/ 2041852 w 2624508"/>
                <a:gd name="connsiteY27" fmla="*/ 1416964 h 1596641"/>
                <a:gd name="connsiteX28" fmla="*/ 1967699 w 2624508"/>
                <a:gd name="connsiteY28" fmla="*/ 1499673 h 1596641"/>
                <a:gd name="connsiteX29" fmla="*/ 1887842 w 2624508"/>
                <a:gd name="connsiteY29" fmla="*/ 1596642 h 1596641"/>
                <a:gd name="connsiteX30" fmla="*/ 2190157 w 2624508"/>
                <a:gd name="connsiteY30" fmla="*/ 1596642 h 1596641"/>
                <a:gd name="connsiteX31" fmla="*/ 2623665 w 2624508"/>
                <a:gd name="connsiteY31" fmla="*/ 1177394 h 1596641"/>
                <a:gd name="connsiteX32" fmla="*/ 2241494 w 2624508"/>
                <a:gd name="connsiteY32" fmla="*/ 709662 h 1596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24508" h="1596641">
                  <a:moveTo>
                    <a:pt x="2241494" y="709662"/>
                  </a:moveTo>
                  <a:cubicBezTo>
                    <a:pt x="2218678" y="569912"/>
                    <a:pt x="2141673" y="444423"/>
                    <a:pt x="2027592" y="361714"/>
                  </a:cubicBezTo>
                  <a:cubicBezTo>
                    <a:pt x="1910659" y="279006"/>
                    <a:pt x="1762353" y="247633"/>
                    <a:pt x="1619752" y="276154"/>
                  </a:cubicBezTo>
                  <a:cubicBezTo>
                    <a:pt x="1480003" y="62252"/>
                    <a:pt x="1220468" y="-43273"/>
                    <a:pt x="972342" y="16619"/>
                  </a:cubicBezTo>
                  <a:cubicBezTo>
                    <a:pt x="729920" y="79364"/>
                    <a:pt x="547390" y="281858"/>
                    <a:pt x="510314" y="529984"/>
                  </a:cubicBezTo>
                  <a:cubicBezTo>
                    <a:pt x="350600" y="535688"/>
                    <a:pt x="199443" y="612693"/>
                    <a:pt x="102474" y="741034"/>
                  </a:cubicBezTo>
                  <a:cubicBezTo>
                    <a:pt x="-11607" y="900747"/>
                    <a:pt x="-31571" y="1108945"/>
                    <a:pt x="48286" y="1288623"/>
                  </a:cubicBezTo>
                  <a:cubicBezTo>
                    <a:pt x="130994" y="1465449"/>
                    <a:pt x="302116" y="1582382"/>
                    <a:pt x="496054" y="1593790"/>
                  </a:cubicBezTo>
                  <a:lnTo>
                    <a:pt x="704252" y="1593790"/>
                  </a:lnTo>
                  <a:lnTo>
                    <a:pt x="627247" y="1499673"/>
                  </a:lnTo>
                  <a:lnTo>
                    <a:pt x="555946" y="1416964"/>
                  </a:lnTo>
                  <a:lnTo>
                    <a:pt x="504610" y="1416964"/>
                  </a:lnTo>
                  <a:cubicBezTo>
                    <a:pt x="376269" y="1408408"/>
                    <a:pt x="262187" y="1331403"/>
                    <a:pt x="205147" y="1214470"/>
                  </a:cubicBezTo>
                  <a:cubicBezTo>
                    <a:pt x="150958" y="1094685"/>
                    <a:pt x="165219" y="957788"/>
                    <a:pt x="242223" y="849411"/>
                  </a:cubicBezTo>
                  <a:cubicBezTo>
                    <a:pt x="319228" y="743886"/>
                    <a:pt x="447569" y="692549"/>
                    <a:pt x="578762" y="712514"/>
                  </a:cubicBezTo>
                  <a:lnTo>
                    <a:pt x="678583" y="729626"/>
                  </a:lnTo>
                  <a:lnTo>
                    <a:pt x="678583" y="618397"/>
                  </a:lnTo>
                  <a:cubicBezTo>
                    <a:pt x="678583" y="415903"/>
                    <a:pt x="815481" y="239077"/>
                    <a:pt x="1012270" y="190593"/>
                  </a:cubicBezTo>
                  <a:cubicBezTo>
                    <a:pt x="1209060" y="142108"/>
                    <a:pt x="1411554" y="239077"/>
                    <a:pt x="1502819" y="418755"/>
                  </a:cubicBezTo>
                  <a:lnTo>
                    <a:pt x="1537043" y="487204"/>
                  </a:lnTo>
                  <a:lnTo>
                    <a:pt x="1608344" y="461535"/>
                  </a:lnTo>
                  <a:cubicBezTo>
                    <a:pt x="1716721" y="424459"/>
                    <a:pt x="1833654" y="441571"/>
                    <a:pt x="1927771" y="507168"/>
                  </a:cubicBezTo>
                  <a:cubicBezTo>
                    <a:pt x="2019036" y="575616"/>
                    <a:pt x="2073224" y="681141"/>
                    <a:pt x="2076076" y="795222"/>
                  </a:cubicBezTo>
                  <a:lnTo>
                    <a:pt x="2076076" y="883635"/>
                  </a:lnTo>
                  <a:lnTo>
                    <a:pt x="2193009" y="883635"/>
                  </a:lnTo>
                  <a:cubicBezTo>
                    <a:pt x="2338463" y="889339"/>
                    <a:pt x="2452544" y="1009124"/>
                    <a:pt x="2449692" y="1151726"/>
                  </a:cubicBezTo>
                  <a:cubicBezTo>
                    <a:pt x="2449692" y="1297179"/>
                    <a:pt x="2332759" y="1414112"/>
                    <a:pt x="2190157" y="1416964"/>
                  </a:cubicBezTo>
                  <a:lnTo>
                    <a:pt x="2041852" y="1416964"/>
                  </a:lnTo>
                  <a:lnTo>
                    <a:pt x="1967699" y="1499673"/>
                  </a:lnTo>
                  <a:lnTo>
                    <a:pt x="1887842" y="1596642"/>
                  </a:lnTo>
                  <a:lnTo>
                    <a:pt x="2190157" y="1596642"/>
                  </a:lnTo>
                  <a:cubicBezTo>
                    <a:pt x="2421171" y="1590938"/>
                    <a:pt x="2609405" y="1408408"/>
                    <a:pt x="2623665" y="1177394"/>
                  </a:cubicBezTo>
                  <a:cubicBezTo>
                    <a:pt x="2637925" y="946380"/>
                    <a:pt x="2469656" y="743886"/>
                    <a:pt x="2241494" y="709662"/>
                  </a:cubicBezTo>
                  <a:close/>
                </a:path>
              </a:pathLst>
            </a:custGeom>
            <a:solidFill>
              <a:srgbClr val="000000"/>
            </a:solidFill>
            <a:ln w="28476" cap="flat">
              <a:noFill/>
              <a:prstDash val="solid"/>
              <a:miter/>
            </a:ln>
          </p:spPr>
          <p:txBody>
            <a:bodyPr rtlCol="0" anchor="ctr"/>
            <a:lstStyle/>
            <a:p>
              <a:endParaRPr lang="en-US"/>
            </a:p>
          </p:txBody>
        </p:sp>
      </p:grpSp>
      <p:pic>
        <p:nvPicPr>
          <p:cNvPr id="10" name="Graphic 9" descr="Computer">
            <a:extLst>
              <a:ext uri="{FF2B5EF4-FFF2-40B4-BE49-F238E27FC236}">
                <a16:creationId xmlns:a16="http://schemas.microsoft.com/office/drawing/2014/main" id="{4CB1FE32-DAC1-40D9-BD13-E652926C62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20409" y="1945262"/>
            <a:ext cx="2975395" cy="2446794"/>
          </a:xfrm>
          <a:prstGeom prst="rect">
            <a:avLst/>
          </a:prstGeom>
        </p:spPr>
      </p:pic>
      <p:grpSp>
        <p:nvGrpSpPr>
          <p:cNvPr id="27" name="Graphic 4" descr="Download from cloud with solid fill">
            <a:extLst>
              <a:ext uri="{FF2B5EF4-FFF2-40B4-BE49-F238E27FC236}">
                <a16:creationId xmlns:a16="http://schemas.microsoft.com/office/drawing/2014/main" id="{9AE87CEC-FC0E-4685-B247-6CC8AD2E1FD8}"/>
              </a:ext>
            </a:extLst>
          </p:cNvPr>
          <p:cNvGrpSpPr/>
          <p:nvPr/>
        </p:nvGrpSpPr>
        <p:grpSpPr>
          <a:xfrm>
            <a:off x="2820536" y="5308094"/>
            <a:ext cx="1510152" cy="1148463"/>
            <a:chOff x="5696038" y="3343055"/>
            <a:chExt cx="2624508" cy="1995925"/>
          </a:xfrm>
        </p:grpSpPr>
        <p:sp>
          <p:nvSpPr>
            <p:cNvPr id="28" name="Freeform: Shape 27">
              <a:extLst>
                <a:ext uri="{FF2B5EF4-FFF2-40B4-BE49-F238E27FC236}">
                  <a16:creationId xmlns:a16="http://schemas.microsoft.com/office/drawing/2014/main" id="{C60C84CD-0209-4124-AC91-57EA5A109241}"/>
                </a:ext>
              </a:extLst>
            </p:cNvPr>
            <p:cNvSpPr/>
            <p:nvPr/>
          </p:nvSpPr>
          <p:spPr>
            <a:xfrm rot="10800000">
              <a:off x="6408846" y="3970008"/>
              <a:ext cx="1169330" cy="1368972"/>
            </a:xfrm>
            <a:custGeom>
              <a:avLst/>
              <a:gdLst>
                <a:gd name="connsiteX0" fmla="*/ 812827 w 1169330"/>
                <a:gd name="connsiteY0" fmla="*/ 0 h 1368972"/>
                <a:gd name="connsiteX1" fmla="*/ 356503 w 1169330"/>
                <a:gd name="connsiteY1" fmla="*/ 0 h 1368972"/>
                <a:gd name="connsiteX2" fmla="*/ 356503 w 1169330"/>
                <a:gd name="connsiteY2" fmla="*/ 684486 h 1368972"/>
                <a:gd name="connsiteX3" fmla="*/ 0 w 1169330"/>
                <a:gd name="connsiteY3" fmla="*/ 684486 h 1368972"/>
                <a:gd name="connsiteX4" fmla="*/ 584665 w 1169330"/>
                <a:gd name="connsiteY4" fmla="*/ 1368973 h 1368972"/>
                <a:gd name="connsiteX5" fmla="*/ 1169331 w 1169330"/>
                <a:gd name="connsiteY5" fmla="*/ 684486 h 1368972"/>
                <a:gd name="connsiteX6" fmla="*/ 812827 w 1169330"/>
                <a:gd name="connsiteY6" fmla="*/ 684486 h 136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9330" h="1368972">
                  <a:moveTo>
                    <a:pt x="812827" y="0"/>
                  </a:moveTo>
                  <a:lnTo>
                    <a:pt x="356503" y="0"/>
                  </a:lnTo>
                  <a:lnTo>
                    <a:pt x="356503" y="684486"/>
                  </a:lnTo>
                  <a:lnTo>
                    <a:pt x="0" y="684486"/>
                  </a:lnTo>
                  <a:lnTo>
                    <a:pt x="584665" y="1368973"/>
                  </a:lnTo>
                  <a:lnTo>
                    <a:pt x="1169331" y="684486"/>
                  </a:lnTo>
                  <a:lnTo>
                    <a:pt x="812827" y="684486"/>
                  </a:lnTo>
                  <a:close/>
                </a:path>
              </a:pathLst>
            </a:custGeom>
            <a:solidFill>
              <a:srgbClr val="000000"/>
            </a:solidFill>
            <a:ln w="28476"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E175F06-8133-4D54-9560-FE784B2AB26B}"/>
                </a:ext>
              </a:extLst>
            </p:cNvPr>
            <p:cNvSpPr/>
            <p:nvPr/>
          </p:nvSpPr>
          <p:spPr>
            <a:xfrm>
              <a:off x="5696038" y="3343055"/>
              <a:ext cx="2624508" cy="1596641"/>
            </a:xfrm>
            <a:custGeom>
              <a:avLst/>
              <a:gdLst>
                <a:gd name="connsiteX0" fmla="*/ 2241494 w 2624508"/>
                <a:gd name="connsiteY0" fmla="*/ 709662 h 1596641"/>
                <a:gd name="connsiteX1" fmla="*/ 2027592 w 2624508"/>
                <a:gd name="connsiteY1" fmla="*/ 361714 h 1596641"/>
                <a:gd name="connsiteX2" fmla="*/ 1619752 w 2624508"/>
                <a:gd name="connsiteY2" fmla="*/ 276154 h 1596641"/>
                <a:gd name="connsiteX3" fmla="*/ 972342 w 2624508"/>
                <a:gd name="connsiteY3" fmla="*/ 16619 h 1596641"/>
                <a:gd name="connsiteX4" fmla="*/ 510314 w 2624508"/>
                <a:gd name="connsiteY4" fmla="*/ 529984 h 1596641"/>
                <a:gd name="connsiteX5" fmla="*/ 102474 w 2624508"/>
                <a:gd name="connsiteY5" fmla="*/ 741034 h 1596641"/>
                <a:gd name="connsiteX6" fmla="*/ 48286 w 2624508"/>
                <a:gd name="connsiteY6" fmla="*/ 1288623 h 1596641"/>
                <a:gd name="connsiteX7" fmla="*/ 496054 w 2624508"/>
                <a:gd name="connsiteY7" fmla="*/ 1593790 h 1596641"/>
                <a:gd name="connsiteX8" fmla="*/ 704252 w 2624508"/>
                <a:gd name="connsiteY8" fmla="*/ 1593790 h 1596641"/>
                <a:gd name="connsiteX9" fmla="*/ 627247 w 2624508"/>
                <a:gd name="connsiteY9" fmla="*/ 1499673 h 1596641"/>
                <a:gd name="connsiteX10" fmla="*/ 555946 w 2624508"/>
                <a:gd name="connsiteY10" fmla="*/ 1416964 h 1596641"/>
                <a:gd name="connsiteX11" fmla="*/ 504610 w 2624508"/>
                <a:gd name="connsiteY11" fmla="*/ 1416964 h 1596641"/>
                <a:gd name="connsiteX12" fmla="*/ 205147 w 2624508"/>
                <a:gd name="connsiteY12" fmla="*/ 1214470 h 1596641"/>
                <a:gd name="connsiteX13" fmla="*/ 242223 w 2624508"/>
                <a:gd name="connsiteY13" fmla="*/ 849411 h 1596641"/>
                <a:gd name="connsiteX14" fmla="*/ 578762 w 2624508"/>
                <a:gd name="connsiteY14" fmla="*/ 712514 h 1596641"/>
                <a:gd name="connsiteX15" fmla="*/ 678583 w 2624508"/>
                <a:gd name="connsiteY15" fmla="*/ 729626 h 1596641"/>
                <a:gd name="connsiteX16" fmla="*/ 678583 w 2624508"/>
                <a:gd name="connsiteY16" fmla="*/ 618397 h 1596641"/>
                <a:gd name="connsiteX17" fmla="*/ 1012270 w 2624508"/>
                <a:gd name="connsiteY17" fmla="*/ 190593 h 1596641"/>
                <a:gd name="connsiteX18" fmla="*/ 1502819 w 2624508"/>
                <a:gd name="connsiteY18" fmla="*/ 418755 h 1596641"/>
                <a:gd name="connsiteX19" fmla="*/ 1537043 w 2624508"/>
                <a:gd name="connsiteY19" fmla="*/ 487204 h 1596641"/>
                <a:gd name="connsiteX20" fmla="*/ 1608344 w 2624508"/>
                <a:gd name="connsiteY20" fmla="*/ 461535 h 1596641"/>
                <a:gd name="connsiteX21" fmla="*/ 1927771 w 2624508"/>
                <a:gd name="connsiteY21" fmla="*/ 507168 h 1596641"/>
                <a:gd name="connsiteX22" fmla="*/ 2076076 w 2624508"/>
                <a:gd name="connsiteY22" fmla="*/ 795222 h 1596641"/>
                <a:gd name="connsiteX23" fmla="*/ 2076076 w 2624508"/>
                <a:gd name="connsiteY23" fmla="*/ 883635 h 1596641"/>
                <a:gd name="connsiteX24" fmla="*/ 2193009 w 2624508"/>
                <a:gd name="connsiteY24" fmla="*/ 883635 h 1596641"/>
                <a:gd name="connsiteX25" fmla="*/ 2449692 w 2624508"/>
                <a:gd name="connsiteY25" fmla="*/ 1151726 h 1596641"/>
                <a:gd name="connsiteX26" fmla="*/ 2190157 w 2624508"/>
                <a:gd name="connsiteY26" fmla="*/ 1416964 h 1596641"/>
                <a:gd name="connsiteX27" fmla="*/ 2041852 w 2624508"/>
                <a:gd name="connsiteY27" fmla="*/ 1416964 h 1596641"/>
                <a:gd name="connsiteX28" fmla="*/ 1967699 w 2624508"/>
                <a:gd name="connsiteY28" fmla="*/ 1499673 h 1596641"/>
                <a:gd name="connsiteX29" fmla="*/ 1887842 w 2624508"/>
                <a:gd name="connsiteY29" fmla="*/ 1596642 h 1596641"/>
                <a:gd name="connsiteX30" fmla="*/ 2190157 w 2624508"/>
                <a:gd name="connsiteY30" fmla="*/ 1596642 h 1596641"/>
                <a:gd name="connsiteX31" fmla="*/ 2623665 w 2624508"/>
                <a:gd name="connsiteY31" fmla="*/ 1177394 h 1596641"/>
                <a:gd name="connsiteX32" fmla="*/ 2241494 w 2624508"/>
                <a:gd name="connsiteY32" fmla="*/ 709662 h 1596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24508" h="1596641">
                  <a:moveTo>
                    <a:pt x="2241494" y="709662"/>
                  </a:moveTo>
                  <a:cubicBezTo>
                    <a:pt x="2218678" y="569912"/>
                    <a:pt x="2141673" y="444423"/>
                    <a:pt x="2027592" y="361714"/>
                  </a:cubicBezTo>
                  <a:cubicBezTo>
                    <a:pt x="1910659" y="279006"/>
                    <a:pt x="1762353" y="247633"/>
                    <a:pt x="1619752" y="276154"/>
                  </a:cubicBezTo>
                  <a:cubicBezTo>
                    <a:pt x="1480003" y="62252"/>
                    <a:pt x="1220468" y="-43273"/>
                    <a:pt x="972342" y="16619"/>
                  </a:cubicBezTo>
                  <a:cubicBezTo>
                    <a:pt x="729920" y="79364"/>
                    <a:pt x="547390" y="281858"/>
                    <a:pt x="510314" y="529984"/>
                  </a:cubicBezTo>
                  <a:cubicBezTo>
                    <a:pt x="350600" y="535688"/>
                    <a:pt x="199443" y="612693"/>
                    <a:pt x="102474" y="741034"/>
                  </a:cubicBezTo>
                  <a:cubicBezTo>
                    <a:pt x="-11607" y="900747"/>
                    <a:pt x="-31571" y="1108945"/>
                    <a:pt x="48286" y="1288623"/>
                  </a:cubicBezTo>
                  <a:cubicBezTo>
                    <a:pt x="130994" y="1465449"/>
                    <a:pt x="302116" y="1582382"/>
                    <a:pt x="496054" y="1593790"/>
                  </a:cubicBezTo>
                  <a:lnTo>
                    <a:pt x="704252" y="1593790"/>
                  </a:lnTo>
                  <a:lnTo>
                    <a:pt x="627247" y="1499673"/>
                  </a:lnTo>
                  <a:lnTo>
                    <a:pt x="555946" y="1416964"/>
                  </a:lnTo>
                  <a:lnTo>
                    <a:pt x="504610" y="1416964"/>
                  </a:lnTo>
                  <a:cubicBezTo>
                    <a:pt x="376269" y="1408408"/>
                    <a:pt x="262187" y="1331403"/>
                    <a:pt x="205147" y="1214470"/>
                  </a:cubicBezTo>
                  <a:cubicBezTo>
                    <a:pt x="150958" y="1094685"/>
                    <a:pt x="165219" y="957788"/>
                    <a:pt x="242223" y="849411"/>
                  </a:cubicBezTo>
                  <a:cubicBezTo>
                    <a:pt x="319228" y="743886"/>
                    <a:pt x="447569" y="692549"/>
                    <a:pt x="578762" y="712514"/>
                  </a:cubicBezTo>
                  <a:lnTo>
                    <a:pt x="678583" y="729626"/>
                  </a:lnTo>
                  <a:lnTo>
                    <a:pt x="678583" y="618397"/>
                  </a:lnTo>
                  <a:cubicBezTo>
                    <a:pt x="678583" y="415903"/>
                    <a:pt x="815481" y="239077"/>
                    <a:pt x="1012270" y="190593"/>
                  </a:cubicBezTo>
                  <a:cubicBezTo>
                    <a:pt x="1209060" y="142108"/>
                    <a:pt x="1411554" y="239077"/>
                    <a:pt x="1502819" y="418755"/>
                  </a:cubicBezTo>
                  <a:lnTo>
                    <a:pt x="1537043" y="487204"/>
                  </a:lnTo>
                  <a:lnTo>
                    <a:pt x="1608344" y="461535"/>
                  </a:lnTo>
                  <a:cubicBezTo>
                    <a:pt x="1716721" y="424459"/>
                    <a:pt x="1833654" y="441571"/>
                    <a:pt x="1927771" y="507168"/>
                  </a:cubicBezTo>
                  <a:cubicBezTo>
                    <a:pt x="2019036" y="575616"/>
                    <a:pt x="2073224" y="681141"/>
                    <a:pt x="2076076" y="795222"/>
                  </a:cubicBezTo>
                  <a:lnTo>
                    <a:pt x="2076076" y="883635"/>
                  </a:lnTo>
                  <a:lnTo>
                    <a:pt x="2193009" y="883635"/>
                  </a:lnTo>
                  <a:cubicBezTo>
                    <a:pt x="2338463" y="889339"/>
                    <a:pt x="2452544" y="1009124"/>
                    <a:pt x="2449692" y="1151726"/>
                  </a:cubicBezTo>
                  <a:cubicBezTo>
                    <a:pt x="2449692" y="1297179"/>
                    <a:pt x="2332759" y="1414112"/>
                    <a:pt x="2190157" y="1416964"/>
                  </a:cubicBezTo>
                  <a:lnTo>
                    <a:pt x="2041852" y="1416964"/>
                  </a:lnTo>
                  <a:lnTo>
                    <a:pt x="1967699" y="1499673"/>
                  </a:lnTo>
                  <a:lnTo>
                    <a:pt x="1887842" y="1596642"/>
                  </a:lnTo>
                  <a:lnTo>
                    <a:pt x="2190157" y="1596642"/>
                  </a:lnTo>
                  <a:cubicBezTo>
                    <a:pt x="2421171" y="1590938"/>
                    <a:pt x="2609405" y="1408408"/>
                    <a:pt x="2623665" y="1177394"/>
                  </a:cubicBezTo>
                  <a:cubicBezTo>
                    <a:pt x="2637925" y="946380"/>
                    <a:pt x="2469656" y="743886"/>
                    <a:pt x="2241494" y="709662"/>
                  </a:cubicBezTo>
                  <a:close/>
                </a:path>
              </a:pathLst>
            </a:custGeom>
            <a:solidFill>
              <a:srgbClr val="000000"/>
            </a:solidFill>
            <a:ln w="28476" cap="flat">
              <a:noFill/>
              <a:prstDash val="solid"/>
              <a:miter/>
            </a:ln>
          </p:spPr>
          <p:txBody>
            <a:bodyPr rtlCol="0" anchor="ctr"/>
            <a:lstStyle/>
            <a:p>
              <a:endParaRPr lang="en-US"/>
            </a:p>
          </p:txBody>
        </p:sp>
      </p:grpSp>
      <p:pic>
        <p:nvPicPr>
          <p:cNvPr id="31" name="Graphic 30" descr="Computer">
            <a:extLst>
              <a:ext uri="{FF2B5EF4-FFF2-40B4-BE49-F238E27FC236}">
                <a16:creationId xmlns:a16="http://schemas.microsoft.com/office/drawing/2014/main" id="{47871AEF-7929-4791-BFD0-27398C6B6C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40367" y="4915386"/>
            <a:ext cx="1948109" cy="1602013"/>
          </a:xfrm>
          <a:prstGeom prst="rect">
            <a:avLst/>
          </a:prstGeom>
        </p:spPr>
      </p:pic>
      <p:cxnSp>
        <p:nvCxnSpPr>
          <p:cNvPr id="33" name="Straight Arrow Connector 32">
            <a:extLst>
              <a:ext uri="{FF2B5EF4-FFF2-40B4-BE49-F238E27FC236}">
                <a16:creationId xmlns:a16="http://schemas.microsoft.com/office/drawing/2014/main" id="{09CDE04C-C905-4D87-B17C-1A5372DD7CCE}"/>
              </a:ext>
            </a:extLst>
          </p:cNvPr>
          <p:cNvCxnSpPr/>
          <p:nvPr/>
        </p:nvCxnSpPr>
        <p:spPr>
          <a:xfrm>
            <a:off x="4740338" y="6018900"/>
            <a:ext cx="1305726" cy="0"/>
          </a:xfrm>
          <a:prstGeom prst="straightConnector1">
            <a:avLst/>
          </a:prstGeom>
          <a:ln w="762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ADF46E10-74D8-4C96-9F33-9C453F428B4C}"/>
              </a:ext>
            </a:extLst>
          </p:cNvPr>
          <p:cNvGrpSpPr/>
          <p:nvPr/>
        </p:nvGrpSpPr>
        <p:grpSpPr>
          <a:xfrm>
            <a:off x="1073698" y="2382207"/>
            <a:ext cx="2188654" cy="1572904"/>
            <a:chOff x="1787595" y="1536607"/>
            <a:chExt cx="2188654" cy="1572904"/>
          </a:xfrm>
        </p:grpSpPr>
        <p:pic>
          <p:nvPicPr>
            <p:cNvPr id="25" name="Picture 24">
              <a:extLst>
                <a:ext uri="{FF2B5EF4-FFF2-40B4-BE49-F238E27FC236}">
                  <a16:creationId xmlns:a16="http://schemas.microsoft.com/office/drawing/2014/main" id="{A69B8429-2F44-4BFC-898C-390963EF96DE}"/>
                </a:ext>
              </a:extLst>
            </p:cNvPr>
            <p:cNvPicPr>
              <a:picLocks noChangeAspect="1"/>
            </p:cNvPicPr>
            <p:nvPr/>
          </p:nvPicPr>
          <p:blipFill>
            <a:blip r:embed="rId4"/>
            <a:stretch>
              <a:fillRect/>
            </a:stretch>
          </p:blipFill>
          <p:spPr>
            <a:xfrm>
              <a:off x="1787595" y="1536607"/>
              <a:ext cx="2188654" cy="1572904"/>
            </a:xfrm>
            <a:prstGeom prst="rect">
              <a:avLst/>
            </a:prstGeom>
          </p:spPr>
        </p:pic>
        <p:grpSp>
          <p:nvGrpSpPr>
            <p:cNvPr id="44" name="Group 43">
              <a:extLst>
                <a:ext uri="{FF2B5EF4-FFF2-40B4-BE49-F238E27FC236}">
                  <a16:creationId xmlns:a16="http://schemas.microsoft.com/office/drawing/2014/main" id="{B6322CEE-FB90-4D2C-A124-C055B694591A}"/>
                </a:ext>
              </a:extLst>
            </p:cNvPr>
            <p:cNvGrpSpPr/>
            <p:nvPr/>
          </p:nvGrpSpPr>
          <p:grpSpPr>
            <a:xfrm>
              <a:off x="2142673" y="2194311"/>
              <a:ext cx="1577555" cy="611554"/>
              <a:chOff x="1553012" y="3377483"/>
              <a:chExt cx="1577555" cy="611554"/>
            </a:xfrm>
          </p:grpSpPr>
          <p:grpSp>
            <p:nvGrpSpPr>
              <p:cNvPr id="43" name="Group 42">
                <a:extLst>
                  <a:ext uri="{FF2B5EF4-FFF2-40B4-BE49-F238E27FC236}">
                    <a16:creationId xmlns:a16="http://schemas.microsoft.com/office/drawing/2014/main" id="{AFE75A0B-83BC-49A9-887F-3B71223DA9CD}"/>
                  </a:ext>
                </a:extLst>
              </p:cNvPr>
              <p:cNvGrpSpPr/>
              <p:nvPr/>
            </p:nvGrpSpPr>
            <p:grpSpPr>
              <a:xfrm>
                <a:off x="1553012" y="3471908"/>
                <a:ext cx="1577555" cy="517129"/>
                <a:chOff x="3625427" y="5080590"/>
                <a:chExt cx="1577555" cy="476930"/>
              </a:xfrm>
            </p:grpSpPr>
            <p:sp>
              <p:nvSpPr>
                <p:cNvPr id="41" name="Parallelogram 40">
                  <a:extLst>
                    <a:ext uri="{FF2B5EF4-FFF2-40B4-BE49-F238E27FC236}">
                      <a16:creationId xmlns:a16="http://schemas.microsoft.com/office/drawing/2014/main" id="{F9F4AC2D-E13E-44C7-8945-9F62B4FD3955}"/>
                    </a:ext>
                  </a:extLst>
                </p:cNvPr>
                <p:cNvSpPr/>
                <p:nvPr/>
              </p:nvSpPr>
              <p:spPr>
                <a:xfrm>
                  <a:off x="3692830" y="5163601"/>
                  <a:ext cx="1510152" cy="393919"/>
                </a:xfrm>
                <a:prstGeom prst="parallelogram">
                  <a:avLst>
                    <a:gd name="adj" fmla="val 33265"/>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Parallelogram 41">
                  <a:extLst>
                    <a:ext uri="{FF2B5EF4-FFF2-40B4-BE49-F238E27FC236}">
                      <a16:creationId xmlns:a16="http://schemas.microsoft.com/office/drawing/2014/main" id="{44BE3C45-D47F-4A54-BF84-8A08B8A7A789}"/>
                    </a:ext>
                  </a:extLst>
                </p:cNvPr>
                <p:cNvSpPr/>
                <p:nvPr/>
              </p:nvSpPr>
              <p:spPr>
                <a:xfrm>
                  <a:off x="3625427" y="5080590"/>
                  <a:ext cx="1510152" cy="393919"/>
                </a:xfrm>
                <a:prstGeom prst="parallelogram">
                  <a:avLst>
                    <a:gd name="adj" fmla="val 3326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Box 39">
                <a:extLst>
                  <a:ext uri="{FF2B5EF4-FFF2-40B4-BE49-F238E27FC236}">
                    <a16:creationId xmlns:a16="http://schemas.microsoft.com/office/drawing/2014/main" id="{F589FC76-0832-4293-9AD8-5FEA8460B8FF}"/>
                  </a:ext>
                </a:extLst>
              </p:cNvPr>
              <p:cNvSpPr txBox="1"/>
              <p:nvPr/>
            </p:nvSpPr>
            <p:spPr>
              <a:xfrm>
                <a:off x="1623322" y="3377483"/>
                <a:ext cx="1337877" cy="584775"/>
              </a:xfrm>
              <a:prstGeom prst="rect">
                <a:avLst/>
              </a:prstGeom>
              <a:noFill/>
            </p:spPr>
            <p:txBody>
              <a:bodyPr wrap="square" rtlCol="0">
                <a:spAutoFit/>
              </a:bodyPr>
              <a:lstStyle/>
              <a:p>
                <a:r>
                  <a:rPr lang="en-US" sz="3200" b="1" i="1">
                    <a:latin typeface="Arial Black" panose="020B0A04020102020204" pitchFamily="34" charset="0"/>
                  </a:rPr>
                  <a:t>Repo</a:t>
                </a:r>
                <a:endParaRPr lang="en-US" sz="2000" i="1"/>
              </a:p>
            </p:txBody>
          </p:sp>
        </p:grpSp>
      </p:grpSp>
      <p:grpSp>
        <p:nvGrpSpPr>
          <p:cNvPr id="46" name="Group 45">
            <a:extLst>
              <a:ext uri="{FF2B5EF4-FFF2-40B4-BE49-F238E27FC236}">
                <a16:creationId xmlns:a16="http://schemas.microsoft.com/office/drawing/2014/main" id="{D083DBB7-4811-4B81-A537-F3B9D5BF0B9A}"/>
              </a:ext>
            </a:extLst>
          </p:cNvPr>
          <p:cNvGrpSpPr/>
          <p:nvPr/>
        </p:nvGrpSpPr>
        <p:grpSpPr>
          <a:xfrm>
            <a:off x="4965587" y="3592322"/>
            <a:ext cx="2256056" cy="600999"/>
            <a:chOff x="1553011" y="3388038"/>
            <a:chExt cx="2256056" cy="600999"/>
          </a:xfrm>
        </p:grpSpPr>
        <p:grpSp>
          <p:nvGrpSpPr>
            <p:cNvPr id="47" name="Group 46">
              <a:extLst>
                <a:ext uri="{FF2B5EF4-FFF2-40B4-BE49-F238E27FC236}">
                  <a16:creationId xmlns:a16="http://schemas.microsoft.com/office/drawing/2014/main" id="{D6E7F4A8-3529-4C78-83EC-C3B9974F8EE8}"/>
                </a:ext>
              </a:extLst>
            </p:cNvPr>
            <p:cNvGrpSpPr/>
            <p:nvPr/>
          </p:nvGrpSpPr>
          <p:grpSpPr>
            <a:xfrm>
              <a:off x="1553011" y="3471908"/>
              <a:ext cx="2256056" cy="517129"/>
              <a:chOff x="3625426" y="5080590"/>
              <a:chExt cx="2256056" cy="476930"/>
            </a:xfrm>
          </p:grpSpPr>
          <p:sp>
            <p:nvSpPr>
              <p:cNvPr id="49" name="Parallelogram 48">
                <a:extLst>
                  <a:ext uri="{FF2B5EF4-FFF2-40B4-BE49-F238E27FC236}">
                    <a16:creationId xmlns:a16="http://schemas.microsoft.com/office/drawing/2014/main" id="{838F5C67-DACB-4228-86B1-F4808F413D01}"/>
                  </a:ext>
                </a:extLst>
              </p:cNvPr>
              <p:cNvSpPr/>
              <p:nvPr/>
            </p:nvSpPr>
            <p:spPr>
              <a:xfrm>
                <a:off x="3692829" y="5163601"/>
                <a:ext cx="2188653" cy="393919"/>
              </a:xfrm>
              <a:prstGeom prst="parallelogram">
                <a:avLst>
                  <a:gd name="adj" fmla="val 33265"/>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Parallelogram 49">
                <a:extLst>
                  <a:ext uri="{FF2B5EF4-FFF2-40B4-BE49-F238E27FC236}">
                    <a16:creationId xmlns:a16="http://schemas.microsoft.com/office/drawing/2014/main" id="{3411F56B-F1BC-4624-8D34-CEECFAFA4E44}"/>
                  </a:ext>
                </a:extLst>
              </p:cNvPr>
              <p:cNvSpPr/>
              <p:nvPr/>
            </p:nvSpPr>
            <p:spPr>
              <a:xfrm>
                <a:off x="3625426" y="5080590"/>
                <a:ext cx="2188653" cy="393919"/>
              </a:xfrm>
              <a:prstGeom prst="parallelogram">
                <a:avLst>
                  <a:gd name="adj" fmla="val 3326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00CCFE76-5BEF-48AE-A727-385A80FF1A37}"/>
                </a:ext>
              </a:extLst>
            </p:cNvPr>
            <p:cNvSpPr txBox="1"/>
            <p:nvPr/>
          </p:nvSpPr>
          <p:spPr>
            <a:xfrm>
              <a:off x="1690969" y="3388038"/>
              <a:ext cx="2024394" cy="584775"/>
            </a:xfrm>
            <a:prstGeom prst="rect">
              <a:avLst/>
            </a:prstGeom>
            <a:noFill/>
          </p:spPr>
          <p:txBody>
            <a:bodyPr wrap="square" rtlCol="0">
              <a:spAutoFit/>
            </a:bodyPr>
            <a:lstStyle/>
            <a:p>
              <a:r>
                <a:rPr lang="en-US" sz="3200" b="1" i="1">
                  <a:latin typeface="Arial Black" panose="020B0A04020102020204" pitchFamily="34" charset="0"/>
                </a:rPr>
                <a:t>Remote</a:t>
              </a:r>
              <a:endParaRPr lang="en-US" sz="2000" i="1"/>
            </a:p>
          </p:txBody>
        </p:sp>
      </p:grpSp>
      <p:grpSp>
        <p:nvGrpSpPr>
          <p:cNvPr id="51" name="Group 50">
            <a:extLst>
              <a:ext uri="{FF2B5EF4-FFF2-40B4-BE49-F238E27FC236}">
                <a16:creationId xmlns:a16="http://schemas.microsoft.com/office/drawing/2014/main" id="{7DAF9843-517D-4D07-84A0-865479EE48BB}"/>
              </a:ext>
            </a:extLst>
          </p:cNvPr>
          <p:cNvGrpSpPr/>
          <p:nvPr/>
        </p:nvGrpSpPr>
        <p:grpSpPr>
          <a:xfrm>
            <a:off x="8725507" y="2689105"/>
            <a:ext cx="1570163" cy="584775"/>
            <a:chOff x="1758110" y="3241503"/>
            <a:chExt cx="1570163" cy="584775"/>
          </a:xfrm>
        </p:grpSpPr>
        <p:grpSp>
          <p:nvGrpSpPr>
            <p:cNvPr id="52" name="Group 51">
              <a:extLst>
                <a:ext uri="{FF2B5EF4-FFF2-40B4-BE49-F238E27FC236}">
                  <a16:creationId xmlns:a16="http://schemas.microsoft.com/office/drawing/2014/main" id="{FCD01078-674C-4F99-846A-65A1732EAE02}"/>
                </a:ext>
              </a:extLst>
            </p:cNvPr>
            <p:cNvGrpSpPr/>
            <p:nvPr/>
          </p:nvGrpSpPr>
          <p:grpSpPr>
            <a:xfrm>
              <a:off x="1758110" y="3309148"/>
              <a:ext cx="1570163" cy="517130"/>
              <a:chOff x="3830525" y="4930483"/>
              <a:chExt cx="1570163" cy="476931"/>
            </a:xfrm>
          </p:grpSpPr>
          <p:sp>
            <p:nvSpPr>
              <p:cNvPr id="54" name="Parallelogram 53">
                <a:extLst>
                  <a:ext uri="{FF2B5EF4-FFF2-40B4-BE49-F238E27FC236}">
                    <a16:creationId xmlns:a16="http://schemas.microsoft.com/office/drawing/2014/main" id="{4A41D371-8A22-48F5-A538-1461274496CE}"/>
                  </a:ext>
                </a:extLst>
              </p:cNvPr>
              <p:cNvSpPr/>
              <p:nvPr/>
            </p:nvSpPr>
            <p:spPr>
              <a:xfrm>
                <a:off x="3897928" y="5013495"/>
                <a:ext cx="1502760" cy="393919"/>
              </a:xfrm>
              <a:prstGeom prst="parallelogram">
                <a:avLst>
                  <a:gd name="adj" fmla="val 33265"/>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Parallelogram 54">
                <a:extLst>
                  <a:ext uri="{FF2B5EF4-FFF2-40B4-BE49-F238E27FC236}">
                    <a16:creationId xmlns:a16="http://schemas.microsoft.com/office/drawing/2014/main" id="{840EE51B-E486-4064-854A-6DADB6E750FD}"/>
                  </a:ext>
                </a:extLst>
              </p:cNvPr>
              <p:cNvSpPr/>
              <p:nvPr/>
            </p:nvSpPr>
            <p:spPr>
              <a:xfrm>
                <a:off x="3830525" y="4930483"/>
                <a:ext cx="1502760" cy="393919"/>
              </a:xfrm>
              <a:prstGeom prst="parallelogram">
                <a:avLst>
                  <a:gd name="adj" fmla="val 3326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TextBox 52">
              <a:extLst>
                <a:ext uri="{FF2B5EF4-FFF2-40B4-BE49-F238E27FC236}">
                  <a16:creationId xmlns:a16="http://schemas.microsoft.com/office/drawing/2014/main" id="{13F863ED-54B5-46F2-90B9-E0007817EB50}"/>
                </a:ext>
              </a:extLst>
            </p:cNvPr>
            <p:cNvSpPr txBox="1"/>
            <p:nvPr/>
          </p:nvSpPr>
          <p:spPr>
            <a:xfrm>
              <a:off x="1774775" y="3241503"/>
              <a:ext cx="1502760" cy="584775"/>
            </a:xfrm>
            <a:prstGeom prst="rect">
              <a:avLst/>
            </a:prstGeom>
            <a:noFill/>
          </p:spPr>
          <p:txBody>
            <a:bodyPr wrap="square" rtlCol="0">
              <a:spAutoFit/>
            </a:bodyPr>
            <a:lstStyle/>
            <a:p>
              <a:r>
                <a:rPr lang="en-US" sz="3200" b="1" i="1">
                  <a:latin typeface="Arial Black" panose="020B0A04020102020204" pitchFamily="34" charset="0"/>
                </a:rPr>
                <a:t>Local</a:t>
              </a:r>
              <a:endParaRPr lang="en-US" sz="2000" i="1"/>
            </a:p>
          </p:txBody>
        </p:sp>
      </p:grpSp>
      <p:grpSp>
        <p:nvGrpSpPr>
          <p:cNvPr id="56" name="Group 55">
            <a:extLst>
              <a:ext uri="{FF2B5EF4-FFF2-40B4-BE49-F238E27FC236}">
                <a16:creationId xmlns:a16="http://schemas.microsoft.com/office/drawing/2014/main" id="{2EF95BDC-B50F-4DBC-95FB-CD931E88B8F4}"/>
              </a:ext>
            </a:extLst>
          </p:cNvPr>
          <p:cNvGrpSpPr/>
          <p:nvPr/>
        </p:nvGrpSpPr>
        <p:grpSpPr>
          <a:xfrm>
            <a:off x="4574418" y="5157880"/>
            <a:ext cx="1570163" cy="584775"/>
            <a:chOff x="1758110" y="3241503"/>
            <a:chExt cx="1570163" cy="584775"/>
          </a:xfrm>
        </p:grpSpPr>
        <p:grpSp>
          <p:nvGrpSpPr>
            <p:cNvPr id="57" name="Group 56">
              <a:extLst>
                <a:ext uri="{FF2B5EF4-FFF2-40B4-BE49-F238E27FC236}">
                  <a16:creationId xmlns:a16="http://schemas.microsoft.com/office/drawing/2014/main" id="{B26525A4-6D73-47BC-AF06-9B704DA8BDAD}"/>
                </a:ext>
              </a:extLst>
            </p:cNvPr>
            <p:cNvGrpSpPr/>
            <p:nvPr/>
          </p:nvGrpSpPr>
          <p:grpSpPr>
            <a:xfrm>
              <a:off x="1758110" y="3309148"/>
              <a:ext cx="1570163" cy="517130"/>
              <a:chOff x="3830525" y="4930483"/>
              <a:chExt cx="1570163" cy="476931"/>
            </a:xfrm>
          </p:grpSpPr>
          <p:sp>
            <p:nvSpPr>
              <p:cNvPr id="59" name="Parallelogram 58">
                <a:extLst>
                  <a:ext uri="{FF2B5EF4-FFF2-40B4-BE49-F238E27FC236}">
                    <a16:creationId xmlns:a16="http://schemas.microsoft.com/office/drawing/2014/main" id="{A2905FF9-801A-480D-97EB-286760ADE66C}"/>
                  </a:ext>
                </a:extLst>
              </p:cNvPr>
              <p:cNvSpPr/>
              <p:nvPr/>
            </p:nvSpPr>
            <p:spPr>
              <a:xfrm>
                <a:off x="3897928" y="5013495"/>
                <a:ext cx="1502760" cy="393919"/>
              </a:xfrm>
              <a:prstGeom prst="parallelogram">
                <a:avLst>
                  <a:gd name="adj" fmla="val 33265"/>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Parallelogram 59">
                <a:extLst>
                  <a:ext uri="{FF2B5EF4-FFF2-40B4-BE49-F238E27FC236}">
                    <a16:creationId xmlns:a16="http://schemas.microsoft.com/office/drawing/2014/main" id="{8373CF2F-D29D-4692-B973-389A9C689258}"/>
                  </a:ext>
                </a:extLst>
              </p:cNvPr>
              <p:cNvSpPr/>
              <p:nvPr/>
            </p:nvSpPr>
            <p:spPr>
              <a:xfrm>
                <a:off x="3830525" y="4930483"/>
                <a:ext cx="1502760" cy="393919"/>
              </a:xfrm>
              <a:prstGeom prst="parallelogram">
                <a:avLst>
                  <a:gd name="adj" fmla="val 3326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TextBox 57">
              <a:extLst>
                <a:ext uri="{FF2B5EF4-FFF2-40B4-BE49-F238E27FC236}">
                  <a16:creationId xmlns:a16="http://schemas.microsoft.com/office/drawing/2014/main" id="{28645A11-80A8-4021-BA89-40E97BA2663E}"/>
                </a:ext>
              </a:extLst>
            </p:cNvPr>
            <p:cNvSpPr txBox="1"/>
            <p:nvPr/>
          </p:nvSpPr>
          <p:spPr>
            <a:xfrm>
              <a:off x="1774775" y="3241503"/>
              <a:ext cx="1502760" cy="584775"/>
            </a:xfrm>
            <a:prstGeom prst="rect">
              <a:avLst/>
            </a:prstGeom>
            <a:noFill/>
          </p:spPr>
          <p:txBody>
            <a:bodyPr wrap="square" rtlCol="0">
              <a:spAutoFit/>
            </a:bodyPr>
            <a:lstStyle/>
            <a:p>
              <a:r>
                <a:rPr lang="en-US" sz="3200" b="1" i="1">
                  <a:latin typeface="Arial Black" panose="020B0A04020102020204" pitchFamily="34" charset="0"/>
                </a:rPr>
                <a:t>Clone</a:t>
              </a:r>
              <a:endParaRPr lang="en-US" sz="2000" i="1"/>
            </a:p>
          </p:txBody>
        </p:sp>
      </p:grpSp>
      <p:sp>
        <p:nvSpPr>
          <p:cNvPr id="3" name="Slide Number Placeholder 2">
            <a:extLst>
              <a:ext uri="{FF2B5EF4-FFF2-40B4-BE49-F238E27FC236}">
                <a16:creationId xmlns:a16="http://schemas.microsoft.com/office/drawing/2014/main" id="{12E9F5BB-45E8-40F2-9266-0A4BA473A892}"/>
              </a:ext>
            </a:extLst>
          </p:cNvPr>
          <p:cNvSpPr>
            <a:spLocks noGrp="1"/>
          </p:cNvSpPr>
          <p:nvPr>
            <p:ph type="sldNum" sz="quarter" idx="12"/>
          </p:nvPr>
        </p:nvSpPr>
        <p:spPr/>
        <p:txBody>
          <a:bodyPr/>
          <a:lstStyle/>
          <a:p>
            <a:fld id="{A50F061E-0E3F-4F09-842B-1F791245BDEB}" type="slidenum">
              <a:rPr lang="en-US" smtClean="0"/>
              <a:t>14</a:t>
            </a:fld>
            <a:endParaRPr lang="en-US"/>
          </a:p>
        </p:txBody>
      </p:sp>
    </p:spTree>
    <p:extLst>
      <p:ext uri="{BB962C8B-B14F-4D97-AF65-F5344CB8AC3E}">
        <p14:creationId xmlns:p14="http://schemas.microsoft.com/office/powerpoint/2010/main" val="3280344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D9E8B-BEAD-47E3-9F19-056ABA10B1F3}"/>
              </a:ext>
            </a:extLst>
          </p:cNvPr>
          <p:cNvSpPr>
            <a:spLocks noGrp="1"/>
          </p:cNvSpPr>
          <p:nvPr>
            <p:ph type="title"/>
          </p:nvPr>
        </p:nvSpPr>
        <p:spPr/>
        <p:txBody>
          <a:bodyPr/>
          <a:lstStyle/>
          <a:p>
            <a:r>
              <a:rPr lang="en-US"/>
              <a:t>3 – How can I use GitHub?</a:t>
            </a:r>
          </a:p>
        </p:txBody>
      </p:sp>
      <p:sp>
        <p:nvSpPr>
          <p:cNvPr id="3" name="Content Placeholder 2">
            <a:extLst>
              <a:ext uri="{FF2B5EF4-FFF2-40B4-BE49-F238E27FC236}">
                <a16:creationId xmlns:a16="http://schemas.microsoft.com/office/drawing/2014/main" id="{E7AFC7AE-DD56-48AE-88EE-F59298A97D90}"/>
              </a:ext>
            </a:extLst>
          </p:cNvPr>
          <p:cNvSpPr>
            <a:spLocks noGrp="1"/>
          </p:cNvSpPr>
          <p:nvPr>
            <p:ph idx="1"/>
          </p:nvPr>
        </p:nvSpPr>
        <p:spPr>
          <a:xfrm>
            <a:off x="838199" y="1825625"/>
            <a:ext cx="10631557" cy="609462"/>
          </a:xfrm>
        </p:spPr>
        <p:txBody>
          <a:bodyPr>
            <a:normAutofit/>
          </a:bodyPr>
          <a:lstStyle/>
          <a:p>
            <a:pPr marL="0" indent="0" algn="ctr">
              <a:buNone/>
            </a:pPr>
            <a:r>
              <a:rPr lang="en-US" sz="3200" b="1"/>
              <a:t>One Time Setup, part 1</a:t>
            </a:r>
          </a:p>
        </p:txBody>
      </p:sp>
      <p:sp>
        <p:nvSpPr>
          <p:cNvPr id="4" name="Content Placeholder 2">
            <a:extLst>
              <a:ext uri="{FF2B5EF4-FFF2-40B4-BE49-F238E27FC236}">
                <a16:creationId xmlns:a16="http://schemas.microsoft.com/office/drawing/2014/main" id="{8FBC2A7E-38E6-4C1E-8F29-9B608D6DFD4E}"/>
              </a:ext>
            </a:extLst>
          </p:cNvPr>
          <p:cNvSpPr txBox="1">
            <a:spLocks/>
          </p:cNvSpPr>
          <p:nvPr/>
        </p:nvSpPr>
        <p:spPr>
          <a:xfrm>
            <a:off x="838200" y="2435087"/>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Get a free account from github.com </a:t>
            </a:r>
          </a:p>
          <a:p>
            <a:endParaRPr lang="en-US">
              <a:hlinkClick r:id="rId3"/>
            </a:endParaRPr>
          </a:p>
          <a:p>
            <a:r>
              <a:rPr lang="en-US">
                <a:hlinkClick r:id="rId3"/>
              </a:rPr>
              <a:t>Download</a:t>
            </a:r>
            <a:r>
              <a:rPr lang="en-US"/>
              <a:t> &amp; install the program “git” </a:t>
            </a:r>
          </a:p>
          <a:p>
            <a:pPr lvl="1"/>
            <a:r>
              <a:rPr lang="en-US"/>
              <a:t>Note the folder where this installs. In Windows common places are C:\Users\jtpriest\AppData\Local\Programs\Git       </a:t>
            </a:r>
            <a:r>
              <a:rPr lang="en-US" i="1"/>
              <a:t>(change to your username) </a:t>
            </a:r>
            <a:r>
              <a:rPr lang="en-US"/>
              <a:t>C:\Program Files\Git</a:t>
            </a:r>
          </a:p>
          <a:p>
            <a:pPr lvl="1"/>
            <a:r>
              <a:rPr lang="en-US"/>
              <a:t>Accept all default settings and click through until installed. </a:t>
            </a:r>
          </a:p>
          <a:p>
            <a:endParaRPr lang="en-US"/>
          </a:p>
          <a:p>
            <a:endParaRPr lang="en-US"/>
          </a:p>
        </p:txBody>
      </p:sp>
      <p:sp>
        <p:nvSpPr>
          <p:cNvPr id="5" name="Slide Number Placeholder 4">
            <a:extLst>
              <a:ext uri="{FF2B5EF4-FFF2-40B4-BE49-F238E27FC236}">
                <a16:creationId xmlns:a16="http://schemas.microsoft.com/office/drawing/2014/main" id="{867087C7-5FDF-4790-83FF-F72DEACED17B}"/>
              </a:ext>
            </a:extLst>
          </p:cNvPr>
          <p:cNvSpPr>
            <a:spLocks noGrp="1"/>
          </p:cNvSpPr>
          <p:nvPr>
            <p:ph type="sldNum" sz="quarter" idx="12"/>
          </p:nvPr>
        </p:nvSpPr>
        <p:spPr/>
        <p:txBody>
          <a:bodyPr/>
          <a:lstStyle/>
          <a:p>
            <a:fld id="{A50F061E-0E3F-4F09-842B-1F791245BDEB}" type="slidenum">
              <a:rPr lang="en-US" smtClean="0"/>
              <a:t>15</a:t>
            </a:fld>
            <a:endParaRPr lang="en-US"/>
          </a:p>
        </p:txBody>
      </p:sp>
    </p:spTree>
    <p:extLst>
      <p:ext uri="{BB962C8B-B14F-4D97-AF65-F5344CB8AC3E}">
        <p14:creationId xmlns:p14="http://schemas.microsoft.com/office/powerpoint/2010/main" val="350022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D9E8B-BEAD-47E3-9F19-056ABA10B1F3}"/>
              </a:ext>
            </a:extLst>
          </p:cNvPr>
          <p:cNvSpPr>
            <a:spLocks noGrp="1"/>
          </p:cNvSpPr>
          <p:nvPr>
            <p:ph type="title"/>
          </p:nvPr>
        </p:nvSpPr>
        <p:spPr/>
        <p:txBody>
          <a:bodyPr/>
          <a:lstStyle/>
          <a:p>
            <a:r>
              <a:rPr lang="en-US"/>
              <a:t>3 – How can I use GitHub?</a:t>
            </a:r>
          </a:p>
        </p:txBody>
      </p:sp>
      <p:sp>
        <p:nvSpPr>
          <p:cNvPr id="3" name="Content Placeholder 2">
            <a:extLst>
              <a:ext uri="{FF2B5EF4-FFF2-40B4-BE49-F238E27FC236}">
                <a16:creationId xmlns:a16="http://schemas.microsoft.com/office/drawing/2014/main" id="{E7AFC7AE-DD56-48AE-88EE-F59298A97D90}"/>
              </a:ext>
            </a:extLst>
          </p:cNvPr>
          <p:cNvSpPr>
            <a:spLocks noGrp="1"/>
          </p:cNvSpPr>
          <p:nvPr>
            <p:ph idx="1"/>
          </p:nvPr>
        </p:nvSpPr>
        <p:spPr>
          <a:xfrm>
            <a:off x="780221" y="1319048"/>
            <a:ext cx="10631557" cy="609462"/>
          </a:xfrm>
        </p:spPr>
        <p:txBody>
          <a:bodyPr>
            <a:normAutofit/>
          </a:bodyPr>
          <a:lstStyle/>
          <a:p>
            <a:pPr marL="0" indent="0" algn="ctr">
              <a:buNone/>
            </a:pPr>
            <a:r>
              <a:rPr lang="en-US" sz="3200" b="1"/>
              <a:t>One Time Setup, part 2</a:t>
            </a:r>
          </a:p>
        </p:txBody>
      </p:sp>
      <p:sp>
        <p:nvSpPr>
          <p:cNvPr id="4" name="Content Placeholder 2">
            <a:extLst>
              <a:ext uri="{FF2B5EF4-FFF2-40B4-BE49-F238E27FC236}">
                <a16:creationId xmlns:a16="http://schemas.microsoft.com/office/drawing/2014/main" id="{8FBC2A7E-38E6-4C1E-8F29-9B608D6DFD4E}"/>
              </a:ext>
            </a:extLst>
          </p:cNvPr>
          <p:cNvSpPr txBox="1">
            <a:spLocks/>
          </p:cNvSpPr>
          <p:nvPr/>
        </p:nvSpPr>
        <p:spPr>
          <a:xfrm>
            <a:off x="288235" y="2095932"/>
            <a:ext cx="6708913" cy="467261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In RStudio, under Tools, -&gt; Global Options -&gt;“Git/SVN” </a:t>
            </a:r>
          </a:p>
          <a:p>
            <a:pPr lvl="1"/>
            <a:r>
              <a:rPr lang="en-US" sz="2000"/>
              <a:t>In the window that pops up, select “Enable version control interface for RStudio projects”. </a:t>
            </a:r>
          </a:p>
          <a:p>
            <a:pPr lvl="1"/>
            <a:r>
              <a:rPr lang="en-US" sz="2000"/>
              <a:t>Under “Git executable” click browse and select the correct folder noted before. Select the git.exe file, typically found in folder “bin”. </a:t>
            </a:r>
          </a:p>
          <a:p>
            <a:pPr lvl="1"/>
            <a:r>
              <a:rPr kumimoji="0" lang="en-US" altLang="en-US" sz="2000" b="0" i="0" u="none" strike="noStrike" cap="none" normalizeH="0" baseline="0">
                <a:ln>
                  <a:noFill/>
                </a:ln>
                <a:solidFill>
                  <a:schemeClr val="tx1"/>
                </a:solidFill>
                <a:effectLst/>
                <a:ea typeface="Calibri" panose="020F0502020204030204" pitchFamily="34" charset="0"/>
                <a:cs typeface="Times New Roman" panose="02020603050405020304" pitchFamily="18" charset="0"/>
              </a:rPr>
              <a:t>Next click “Create RSA Key”. Note folder location. Give it a memorable password, then click Create. Once it is done, you’ll see some random art and file info. Click Close. </a:t>
            </a:r>
          </a:p>
          <a:p>
            <a:pPr lvl="1"/>
            <a:r>
              <a:rPr kumimoji="0" lang="en-US" altLang="en-US" sz="2000" b="0" i="0" u="none" strike="noStrike" cap="none" normalizeH="0" baseline="0">
                <a:ln>
                  <a:noFill/>
                </a:ln>
                <a:solidFill>
                  <a:schemeClr val="tx1"/>
                </a:solidFill>
                <a:effectLst/>
                <a:ea typeface="Calibri" panose="020F0502020204030204" pitchFamily="34" charset="0"/>
                <a:cs typeface="Times New Roman" panose="02020603050405020304" pitchFamily="18" charset="0"/>
              </a:rPr>
              <a:t>Now you’ll want to open up and view this key. Click the small blue “View public key”. At this point you’ll see some random text that starts with “</a:t>
            </a:r>
            <a:r>
              <a:rPr kumimoji="0" lang="en-US" altLang="en-US" sz="2000" b="0" i="0" u="none" strike="noStrike" cap="none" normalizeH="0" baseline="0" err="1">
                <a:ln>
                  <a:noFill/>
                </a:ln>
                <a:solidFill>
                  <a:schemeClr val="tx1"/>
                </a:solidFill>
                <a:effectLst/>
                <a:ea typeface="Calibri" panose="020F0502020204030204" pitchFamily="34" charset="0"/>
                <a:cs typeface="Times New Roman" panose="02020603050405020304" pitchFamily="18" charset="0"/>
              </a:rPr>
              <a:t>ssh-rsa</a:t>
            </a:r>
            <a:r>
              <a:rPr kumimoji="0" lang="en-US" altLang="en-US" sz="2000" b="0" i="0" u="none" strike="noStrike" cap="none" normalizeH="0" baseline="0">
                <a:ln>
                  <a:noFill/>
                </a:ln>
                <a:solidFill>
                  <a:schemeClr val="tx1"/>
                </a:solidFill>
                <a:effectLst/>
                <a:ea typeface="Calibri" panose="020F0502020204030204" pitchFamily="34" charset="0"/>
                <a:cs typeface="Times New Roman" panose="02020603050405020304" pitchFamily="18" charset="0"/>
              </a:rPr>
              <a:t>”. Copy this! </a:t>
            </a:r>
            <a:endParaRPr lang="en-US" sz="2000"/>
          </a:p>
          <a:p>
            <a:r>
              <a:rPr lang="en-US" sz="2400"/>
              <a:t>Open up github.com and go to your </a:t>
            </a:r>
            <a:r>
              <a:rPr lang="en-US" sz="2400">
                <a:hlinkClick r:id="rId3"/>
              </a:rPr>
              <a:t>profile settings</a:t>
            </a:r>
            <a:endParaRPr lang="en-US" sz="2400"/>
          </a:p>
          <a:p>
            <a:pPr lvl="1"/>
            <a:r>
              <a:rPr lang="en-US" sz="2000"/>
              <a:t>Click on “SSH and GPG keys” on the left. Click the green “New SSH key” button. Paste the key from RStudio in the key section. Give this key a unique title describing which computer you’re using. </a:t>
            </a:r>
          </a:p>
        </p:txBody>
      </p:sp>
      <p:pic>
        <p:nvPicPr>
          <p:cNvPr id="16" name="Picture 15">
            <a:extLst>
              <a:ext uri="{FF2B5EF4-FFF2-40B4-BE49-F238E27FC236}">
                <a16:creationId xmlns:a16="http://schemas.microsoft.com/office/drawing/2014/main" id="{0B282229-3053-4CA9-BB64-A0A491DA1377}"/>
              </a:ext>
            </a:extLst>
          </p:cNvPr>
          <p:cNvPicPr/>
          <p:nvPr/>
        </p:nvPicPr>
        <p:blipFill>
          <a:blip r:embed="rId4"/>
          <a:stretch>
            <a:fillRect/>
          </a:stretch>
        </p:blipFill>
        <p:spPr>
          <a:xfrm>
            <a:off x="7964026" y="2095932"/>
            <a:ext cx="3518336" cy="3443020"/>
          </a:xfrm>
          <a:prstGeom prst="rect">
            <a:avLst/>
          </a:prstGeom>
        </p:spPr>
      </p:pic>
      <p:pic>
        <p:nvPicPr>
          <p:cNvPr id="2055" name="Picture 3">
            <a:extLst>
              <a:ext uri="{FF2B5EF4-FFF2-40B4-BE49-F238E27FC236}">
                <a16:creationId xmlns:a16="http://schemas.microsoft.com/office/drawing/2014/main" id="{7475D7C8-4C02-4CBE-9C88-208582EDA6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31175" y="2657414"/>
            <a:ext cx="3222625" cy="17748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4">
            <a:extLst>
              <a:ext uri="{FF2B5EF4-FFF2-40B4-BE49-F238E27FC236}">
                <a16:creationId xmlns:a16="http://schemas.microsoft.com/office/drawing/2014/main" id="{C1834F67-DEAA-4F0F-A7BA-85BD2B7DFC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4026" y="2095932"/>
            <a:ext cx="3518336" cy="344588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77925200-CC39-42C2-A002-6CF3DC952FDC}"/>
              </a:ext>
            </a:extLst>
          </p:cNvPr>
          <p:cNvCxnSpPr/>
          <p:nvPr/>
        </p:nvCxnSpPr>
        <p:spPr>
          <a:xfrm flipH="1">
            <a:off x="8863446" y="1778799"/>
            <a:ext cx="374072" cy="52993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C2C2706-4822-4007-85C8-F0E11286B40E}"/>
              </a:ext>
            </a:extLst>
          </p:cNvPr>
          <p:cNvCxnSpPr/>
          <p:nvPr/>
        </p:nvCxnSpPr>
        <p:spPr>
          <a:xfrm flipH="1">
            <a:off x="10813473" y="2124618"/>
            <a:ext cx="374072" cy="52993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CA55C1F-512F-4472-AB1E-5FAE7C0E3B0D}"/>
              </a:ext>
            </a:extLst>
          </p:cNvPr>
          <p:cNvCxnSpPr>
            <a:cxnSpLocks/>
          </p:cNvCxnSpPr>
          <p:nvPr/>
        </p:nvCxnSpPr>
        <p:spPr>
          <a:xfrm flipH="1" flipV="1">
            <a:off x="9045308" y="3735428"/>
            <a:ext cx="374072" cy="52993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8C5FA44B-378D-41FE-9769-7B561FBB616B}"/>
              </a:ext>
            </a:extLst>
          </p:cNvPr>
          <p:cNvSpPr>
            <a:spLocks noGrp="1"/>
          </p:cNvSpPr>
          <p:nvPr>
            <p:ph type="sldNum" sz="quarter" idx="12"/>
          </p:nvPr>
        </p:nvSpPr>
        <p:spPr/>
        <p:txBody>
          <a:bodyPr/>
          <a:lstStyle/>
          <a:p>
            <a:fld id="{A50F061E-0E3F-4F09-842B-1F791245BDEB}" type="slidenum">
              <a:rPr lang="en-US" smtClean="0"/>
              <a:t>16</a:t>
            </a:fld>
            <a:endParaRPr lang="en-US"/>
          </a:p>
        </p:txBody>
      </p:sp>
    </p:spTree>
    <p:extLst>
      <p:ext uri="{BB962C8B-B14F-4D97-AF65-F5344CB8AC3E}">
        <p14:creationId xmlns:p14="http://schemas.microsoft.com/office/powerpoint/2010/main" val="1577827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55"/>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5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D9E8B-BEAD-47E3-9F19-056ABA10B1F3}"/>
              </a:ext>
            </a:extLst>
          </p:cNvPr>
          <p:cNvSpPr>
            <a:spLocks noGrp="1"/>
          </p:cNvSpPr>
          <p:nvPr>
            <p:ph type="title"/>
          </p:nvPr>
        </p:nvSpPr>
        <p:spPr/>
        <p:txBody>
          <a:bodyPr/>
          <a:lstStyle/>
          <a:p>
            <a:r>
              <a:rPr lang="en-US"/>
              <a:t>3 – How can I use GitHub?</a:t>
            </a:r>
          </a:p>
        </p:txBody>
      </p:sp>
      <p:sp>
        <p:nvSpPr>
          <p:cNvPr id="3" name="Content Placeholder 2">
            <a:extLst>
              <a:ext uri="{FF2B5EF4-FFF2-40B4-BE49-F238E27FC236}">
                <a16:creationId xmlns:a16="http://schemas.microsoft.com/office/drawing/2014/main" id="{E7AFC7AE-DD56-48AE-88EE-F59298A97D90}"/>
              </a:ext>
            </a:extLst>
          </p:cNvPr>
          <p:cNvSpPr>
            <a:spLocks noGrp="1"/>
          </p:cNvSpPr>
          <p:nvPr>
            <p:ph idx="1"/>
          </p:nvPr>
        </p:nvSpPr>
        <p:spPr>
          <a:xfrm>
            <a:off x="838199" y="1825625"/>
            <a:ext cx="10631557" cy="609462"/>
          </a:xfrm>
        </p:spPr>
        <p:txBody>
          <a:bodyPr>
            <a:normAutofit/>
          </a:bodyPr>
          <a:lstStyle/>
          <a:p>
            <a:pPr marL="0" indent="0" algn="ctr">
              <a:buNone/>
            </a:pPr>
            <a:r>
              <a:rPr lang="en-US" sz="3200" b="1"/>
              <a:t>One Time Setup, part 3</a:t>
            </a:r>
          </a:p>
        </p:txBody>
      </p:sp>
      <p:sp>
        <p:nvSpPr>
          <p:cNvPr id="4" name="Content Placeholder 2">
            <a:extLst>
              <a:ext uri="{FF2B5EF4-FFF2-40B4-BE49-F238E27FC236}">
                <a16:creationId xmlns:a16="http://schemas.microsoft.com/office/drawing/2014/main" id="{8FBC2A7E-38E6-4C1E-8F29-9B608D6DFD4E}"/>
              </a:ext>
            </a:extLst>
          </p:cNvPr>
          <p:cNvSpPr txBox="1">
            <a:spLocks/>
          </p:cNvSpPr>
          <p:nvPr/>
        </p:nvSpPr>
        <p:spPr>
          <a:xfrm>
            <a:off x="457200" y="2435087"/>
            <a:ext cx="10896600" cy="32017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r>
              <a:rPr lang="en-US"/>
              <a:t>In RStudio, install and load package “</a:t>
            </a:r>
            <a:r>
              <a:rPr lang="en-US" err="1"/>
              <a:t>usethis</a:t>
            </a:r>
            <a:r>
              <a:rPr lang="en-US"/>
              <a:t>”. Run this code</a:t>
            </a:r>
          </a:p>
          <a:p>
            <a:pPr marL="457200" indent="-457200">
              <a:buNone/>
            </a:pPr>
            <a:r>
              <a:rPr lang="en-US" sz="2000">
                <a:latin typeface="Consolas" panose="020B0609020204030204" pitchFamily="49" charset="0"/>
              </a:rPr>
              <a:t>	library(</a:t>
            </a:r>
            <a:r>
              <a:rPr lang="en-US" sz="2000" err="1">
                <a:latin typeface="Consolas" panose="020B0609020204030204" pitchFamily="49" charset="0"/>
              </a:rPr>
              <a:t>usethis</a:t>
            </a:r>
            <a:r>
              <a:rPr lang="en-US" sz="2000">
                <a:latin typeface="Consolas" panose="020B0609020204030204" pitchFamily="49" charset="0"/>
              </a:rPr>
              <a:t>)</a:t>
            </a:r>
          </a:p>
          <a:p>
            <a:pPr marL="457200" indent="-457200">
              <a:buNone/>
            </a:pPr>
            <a:r>
              <a:rPr lang="en-US" sz="2000">
                <a:latin typeface="Consolas" panose="020B0609020204030204" pitchFamily="49" charset="0"/>
              </a:rPr>
              <a:t>	</a:t>
            </a:r>
            <a:r>
              <a:rPr lang="en-US" sz="2000" err="1">
                <a:latin typeface="Consolas" panose="020B0609020204030204" pitchFamily="49" charset="0"/>
              </a:rPr>
              <a:t>use_git_config</a:t>
            </a:r>
            <a:r>
              <a:rPr lang="en-US" sz="2000">
                <a:latin typeface="Consolas" panose="020B0609020204030204" pitchFamily="49" charset="0"/>
              </a:rPr>
              <a:t>(user.name = “Your Name”, </a:t>
            </a:r>
            <a:r>
              <a:rPr lang="en-US" sz="2000" err="1">
                <a:latin typeface="Consolas" panose="020B0609020204030204" pitchFamily="49" charset="0"/>
              </a:rPr>
              <a:t>user.email</a:t>
            </a:r>
            <a:r>
              <a:rPr lang="en-US" sz="2000">
                <a:latin typeface="Consolas" panose="020B0609020204030204" pitchFamily="49" charset="0"/>
              </a:rPr>
              <a:t> = “your.email@alaska.gov”) </a:t>
            </a:r>
          </a:p>
          <a:p>
            <a:pPr marL="457200" indent="-457200">
              <a:buNone/>
            </a:pPr>
            <a:r>
              <a:rPr lang="en-US" sz="2000">
                <a:latin typeface="Consolas" panose="020B0609020204030204" pitchFamily="49" charset="0"/>
              </a:rPr>
              <a:t>	</a:t>
            </a:r>
            <a:r>
              <a:rPr lang="en-US" sz="2000" err="1">
                <a:latin typeface="Consolas" panose="020B0609020204030204" pitchFamily="49" charset="0"/>
              </a:rPr>
              <a:t>git_sitrep</a:t>
            </a:r>
            <a:r>
              <a:rPr lang="en-US" sz="2000">
                <a:latin typeface="Consolas" panose="020B0609020204030204" pitchFamily="49" charset="0"/>
              </a:rPr>
              <a:t>() # This shows current name, directory, and other settings</a:t>
            </a:r>
          </a:p>
          <a:p>
            <a:endParaRPr lang="en-US"/>
          </a:p>
          <a:p>
            <a:endParaRPr lang="en-US"/>
          </a:p>
        </p:txBody>
      </p:sp>
      <p:cxnSp>
        <p:nvCxnSpPr>
          <p:cNvPr id="10" name="Straight Connector 9">
            <a:extLst>
              <a:ext uri="{FF2B5EF4-FFF2-40B4-BE49-F238E27FC236}">
                <a16:creationId xmlns:a16="http://schemas.microsoft.com/office/drawing/2014/main" id="{BF6F813C-C3C0-46FD-BFB3-8E3EEE96A357}"/>
              </a:ext>
            </a:extLst>
          </p:cNvPr>
          <p:cNvCxnSpPr/>
          <p:nvPr/>
        </p:nvCxnSpPr>
        <p:spPr>
          <a:xfrm>
            <a:off x="1053296" y="4467828"/>
            <a:ext cx="3171463" cy="0"/>
          </a:xfrm>
          <a:prstGeom prst="line">
            <a:avLst/>
          </a:prstGeom>
          <a:ln w="76200">
            <a:solidFill>
              <a:srgbClr val="ED5281"/>
            </a:solidFill>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FDB90E7-E9D8-446B-9BB2-A468A6F07076}"/>
              </a:ext>
            </a:extLst>
          </p:cNvPr>
          <p:cNvCxnSpPr>
            <a:cxnSpLocks/>
          </p:cNvCxnSpPr>
          <p:nvPr/>
        </p:nvCxnSpPr>
        <p:spPr>
          <a:xfrm>
            <a:off x="4782273" y="4226689"/>
            <a:ext cx="1502780" cy="0"/>
          </a:xfrm>
          <a:prstGeom prst="line">
            <a:avLst/>
          </a:prstGeom>
          <a:ln w="76200">
            <a:solidFill>
              <a:srgbClr val="ED5281"/>
            </a:solidFill>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804B4E9-9119-4304-91FF-1CE619708FFC}"/>
              </a:ext>
            </a:extLst>
          </p:cNvPr>
          <p:cNvSpPr txBox="1"/>
          <p:nvPr/>
        </p:nvSpPr>
        <p:spPr>
          <a:xfrm rot="21357907">
            <a:off x="3946967" y="5606227"/>
            <a:ext cx="5648446" cy="523220"/>
          </a:xfrm>
          <a:prstGeom prst="rect">
            <a:avLst/>
          </a:prstGeom>
          <a:noFill/>
        </p:spPr>
        <p:txBody>
          <a:bodyPr wrap="square" rtlCol="0">
            <a:spAutoFit/>
          </a:bodyPr>
          <a:lstStyle/>
          <a:p>
            <a:pPr algn="ctr"/>
            <a:r>
              <a:rPr lang="en-US" sz="2800" i="1"/>
              <a:t>Yes, you do have to change these!</a:t>
            </a:r>
          </a:p>
        </p:txBody>
      </p:sp>
      <p:cxnSp>
        <p:nvCxnSpPr>
          <p:cNvPr id="14" name="Straight Connector 13">
            <a:extLst>
              <a:ext uri="{FF2B5EF4-FFF2-40B4-BE49-F238E27FC236}">
                <a16:creationId xmlns:a16="http://schemas.microsoft.com/office/drawing/2014/main" id="{6CF58861-35BB-4843-BBEE-F3A46231ED6C}"/>
              </a:ext>
            </a:extLst>
          </p:cNvPr>
          <p:cNvCxnSpPr>
            <a:cxnSpLocks/>
          </p:cNvCxnSpPr>
          <p:nvPr/>
        </p:nvCxnSpPr>
        <p:spPr>
          <a:xfrm flipV="1">
            <a:off x="4479403" y="5956480"/>
            <a:ext cx="4734366" cy="351723"/>
          </a:xfrm>
          <a:prstGeom prst="line">
            <a:avLst/>
          </a:prstGeom>
          <a:ln w="76200">
            <a:solidFill>
              <a:srgbClr val="ED5281"/>
            </a:solidFill>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52FDE0E8-1C37-47BB-9E09-5DF68CF38BE3}"/>
              </a:ext>
            </a:extLst>
          </p:cNvPr>
          <p:cNvSpPr>
            <a:spLocks noGrp="1"/>
          </p:cNvSpPr>
          <p:nvPr>
            <p:ph type="sldNum" sz="quarter" idx="12"/>
          </p:nvPr>
        </p:nvSpPr>
        <p:spPr/>
        <p:txBody>
          <a:bodyPr/>
          <a:lstStyle/>
          <a:p>
            <a:fld id="{A50F061E-0E3F-4F09-842B-1F791245BDEB}" type="slidenum">
              <a:rPr lang="en-US" smtClean="0"/>
              <a:t>17</a:t>
            </a:fld>
            <a:endParaRPr lang="en-US"/>
          </a:p>
        </p:txBody>
      </p:sp>
    </p:spTree>
    <p:extLst>
      <p:ext uri="{BB962C8B-B14F-4D97-AF65-F5344CB8AC3E}">
        <p14:creationId xmlns:p14="http://schemas.microsoft.com/office/powerpoint/2010/main" val="414254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3F953-AC0F-4EDD-BFBF-B3A4B9A23827}"/>
              </a:ext>
            </a:extLst>
          </p:cNvPr>
          <p:cNvSpPr>
            <a:spLocks noGrp="1"/>
          </p:cNvSpPr>
          <p:nvPr>
            <p:ph type="title"/>
          </p:nvPr>
        </p:nvSpPr>
        <p:spPr/>
        <p:txBody>
          <a:bodyPr/>
          <a:lstStyle/>
          <a:p>
            <a:r>
              <a:rPr lang="en-US"/>
              <a:t>3 – How can I use GitHub?</a:t>
            </a:r>
          </a:p>
        </p:txBody>
      </p:sp>
      <p:sp>
        <p:nvSpPr>
          <p:cNvPr id="3" name="Content Placeholder 2">
            <a:extLst>
              <a:ext uri="{FF2B5EF4-FFF2-40B4-BE49-F238E27FC236}">
                <a16:creationId xmlns:a16="http://schemas.microsoft.com/office/drawing/2014/main" id="{DEEA0F68-24A0-49B2-9083-A95D27982328}"/>
              </a:ext>
            </a:extLst>
          </p:cNvPr>
          <p:cNvSpPr>
            <a:spLocks noGrp="1"/>
          </p:cNvSpPr>
          <p:nvPr>
            <p:ph idx="1"/>
          </p:nvPr>
        </p:nvSpPr>
        <p:spPr>
          <a:xfrm>
            <a:off x="279918" y="2845837"/>
            <a:ext cx="11644604" cy="3331126"/>
          </a:xfrm>
        </p:spPr>
        <p:txBody>
          <a:bodyPr>
            <a:normAutofit/>
          </a:bodyPr>
          <a:lstStyle/>
          <a:p>
            <a:pPr marL="0" indent="0" algn="ctr">
              <a:buNone/>
            </a:pPr>
            <a:r>
              <a:rPr lang="en-US" sz="4400" b="1" i="1"/>
              <a:t>Setup complete!</a:t>
            </a:r>
          </a:p>
          <a:p>
            <a:pPr marL="0" indent="0" algn="ctr">
              <a:buNone/>
            </a:pPr>
            <a:r>
              <a:rPr lang="en-US" sz="3600"/>
              <a:t>Only a little painful and you’ll never have to do that again!</a:t>
            </a:r>
          </a:p>
        </p:txBody>
      </p:sp>
      <p:sp>
        <p:nvSpPr>
          <p:cNvPr id="4" name="Slide Number Placeholder 3">
            <a:extLst>
              <a:ext uri="{FF2B5EF4-FFF2-40B4-BE49-F238E27FC236}">
                <a16:creationId xmlns:a16="http://schemas.microsoft.com/office/drawing/2014/main" id="{517616B1-0CA9-4EAB-B41B-1869F6696CFB}"/>
              </a:ext>
            </a:extLst>
          </p:cNvPr>
          <p:cNvSpPr>
            <a:spLocks noGrp="1"/>
          </p:cNvSpPr>
          <p:nvPr>
            <p:ph type="sldNum" sz="quarter" idx="12"/>
          </p:nvPr>
        </p:nvSpPr>
        <p:spPr/>
        <p:txBody>
          <a:bodyPr/>
          <a:lstStyle/>
          <a:p>
            <a:fld id="{A50F061E-0E3F-4F09-842B-1F791245BDEB}" type="slidenum">
              <a:rPr lang="en-US" smtClean="0"/>
              <a:t>18</a:t>
            </a:fld>
            <a:endParaRPr lang="en-US"/>
          </a:p>
        </p:txBody>
      </p:sp>
    </p:spTree>
    <p:extLst>
      <p:ext uri="{BB962C8B-B14F-4D97-AF65-F5344CB8AC3E}">
        <p14:creationId xmlns:p14="http://schemas.microsoft.com/office/powerpoint/2010/main" val="2726240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52949-6522-4EAA-8BE8-753287F79493}"/>
              </a:ext>
            </a:extLst>
          </p:cNvPr>
          <p:cNvSpPr>
            <a:spLocks noGrp="1"/>
          </p:cNvSpPr>
          <p:nvPr>
            <p:ph type="title"/>
          </p:nvPr>
        </p:nvSpPr>
        <p:spPr/>
        <p:txBody>
          <a:bodyPr/>
          <a:lstStyle/>
          <a:p>
            <a:r>
              <a:rPr lang="en-US"/>
              <a:t>3 – How can I use GitHub?</a:t>
            </a:r>
          </a:p>
        </p:txBody>
      </p:sp>
      <p:sp>
        <p:nvSpPr>
          <p:cNvPr id="3" name="Content Placeholder 2">
            <a:extLst>
              <a:ext uri="{FF2B5EF4-FFF2-40B4-BE49-F238E27FC236}">
                <a16:creationId xmlns:a16="http://schemas.microsoft.com/office/drawing/2014/main" id="{872B7AEA-F1EF-483F-9979-49915D35B33B}"/>
              </a:ext>
            </a:extLst>
          </p:cNvPr>
          <p:cNvSpPr>
            <a:spLocks noGrp="1"/>
          </p:cNvSpPr>
          <p:nvPr>
            <p:ph idx="1"/>
          </p:nvPr>
        </p:nvSpPr>
        <p:spPr>
          <a:xfrm>
            <a:off x="407503" y="1710041"/>
            <a:ext cx="11449879" cy="3118224"/>
          </a:xfrm>
        </p:spPr>
        <p:txBody>
          <a:bodyPr vert="horz" lIns="91440" tIns="45720" rIns="91440" bIns="45720" rtlCol="0" anchor="t">
            <a:normAutofit lnSpcReduction="10000"/>
          </a:bodyPr>
          <a:lstStyle/>
          <a:p>
            <a:pPr marL="0" indent="0">
              <a:buNone/>
            </a:pPr>
            <a:r>
              <a:rPr lang="en-US" b="1"/>
              <a:t>How to set up a new project to work in</a:t>
            </a:r>
          </a:p>
          <a:p>
            <a:pPr marL="0" indent="0">
              <a:buNone/>
            </a:pPr>
            <a:r>
              <a:rPr lang="en-US" i="1"/>
              <a:t>Step 1 – Create/choose repo on github.com </a:t>
            </a:r>
            <a:endParaRPr lang="en-US" i="1">
              <a:cs typeface="Calibri"/>
            </a:endParaRPr>
          </a:p>
          <a:p>
            <a:pPr marL="0" indent="0">
              <a:buNone/>
            </a:pPr>
            <a:endParaRPr lang="en-US"/>
          </a:p>
          <a:p>
            <a:r>
              <a:rPr lang="en-US"/>
              <a:t>Project already exists on GitHub (“clone” it to your computer)</a:t>
            </a:r>
            <a:endParaRPr lang="en-US">
              <a:cs typeface="Calibri"/>
            </a:endParaRPr>
          </a:p>
          <a:p>
            <a:pPr lvl="1"/>
            <a:r>
              <a:rPr lang="en-US"/>
              <a:t>Go to repo webpage on GitHub and copy entire URL at the top (e.g., </a:t>
            </a:r>
            <a:r>
              <a:rPr lang="en-US">
                <a:hlinkClick r:id="rId2"/>
              </a:rPr>
              <a:t>https://github.com/commfish/Chilkat_Sockeye</a:t>
            </a:r>
            <a:r>
              <a:rPr lang="en-US"/>
              <a:t>); or</a:t>
            </a:r>
            <a:endParaRPr lang="en-US">
              <a:cs typeface="Calibri"/>
            </a:endParaRPr>
          </a:p>
          <a:p>
            <a:pPr lvl="1"/>
            <a:r>
              <a:rPr lang="en-US">
                <a:ea typeface="+mn-lt"/>
                <a:cs typeface="+mn-lt"/>
              </a:rPr>
              <a:t>Click on green code button in the repo (</a:t>
            </a:r>
            <a:r>
              <a:rPr lang="en-US">
                <a:ea typeface="+mn-lt"/>
                <a:cs typeface="+mn-lt"/>
                <a:hlinkClick r:id="rId3" invalidUrl="https://"/>
              </a:rPr>
              <a:t>https://</a:t>
            </a:r>
            <a:r>
              <a:rPr lang="en-US">
                <a:ea typeface="+mn-lt"/>
                <a:cs typeface="+mn-lt"/>
              </a:rPr>
              <a:t>...) OR</a:t>
            </a:r>
            <a:endParaRPr lang="en-US">
              <a:cs typeface="Calibri" panose="020F0502020204030204"/>
            </a:endParaRPr>
          </a:p>
        </p:txBody>
      </p:sp>
      <p:sp>
        <p:nvSpPr>
          <p:cNvPr id="4" name="Slide Number Placeholder 3">
            <a:extLst>
              <a:ext uri="{FF2B5EF4-FFF2-40B4-BE49-F238E27FC236}">
                <a16:creationId xmlns:a16="http://schemas.microsoft.com/office/drawing/2014/main" id="{D4BA74B2-F615-4209-B684-556B777A90B8}"/>
              </a:ext>
            </a:extLst>
          </p:cNvPr>
          <p:cNvSpPr>
            <a:spLocks noGrp="1"/>
          </p:cNvSpPr>
          <p:nvPr>
            <p:ph type="sldNum" sz="quarter" idx="12"/>
          </p:nvPr>
        </p:nvSpPr>
        <p:spPr/>
        <p:txBody>
          <a:bodyPr/>
          <a:lstStyle/>
          <a:p>
            <a:fld id="{A50F061E-0E3F-4F09-842B-1F791245BDEB}" type="slidenum">
              <a:rPr lang="en-US" smtClean="0"/>
              <a:t>19</a:t>
            </a:fld>
            <a:endParaRPr lang="en-US"/>
          </a:p>
        </p:txBody>
      </p:sp>
      <p:sp>
        <p:nvSpPr>
          <p:cNvPr id="8" name="Content Placeholder 2">
            <a:extLst>
              <a:ext uri="{FF2B5EF4-FFF2-40B4-BE49-F238E27FC236}">
                <a16:creationId xmlns:a16="http://schemas.microsoft.com/office/drawing/2014/main" id="{567969D5-E507-4685-8BC7-AB1AA30162C7}"/>
              </a:ext>
            </a:extLst>
          </p:cNvPr>
          <p:cNvSpPr txBox="1">
            <a:spLocks/>
          </p:cNvSpPr>
          <p:nvPr/>
        </p:nvSpPr>
        <p:spPr>
          <a:xfrm>
            <a:off x="374288" y="4080057"/>
            <a:ext cx="11449879" cy="311822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a:cs typeface="Calibri"/>
            </a:endParaRPr>
          </a:p>
          <a:p>
            <a:r>
              <a:rPr lang="en-US"/>
              <a:t>Create a new project</a:t>
            </a:r>
            <a:endParaRPr lang="en-US">
              <a:cs typeface="Calibri"/>
            </a:endParaRPr>
          </a:p>
          <a:p>
            <a:pPr lvl="1"/>
            <a:r>
              <a:rPr lang="en-US"/>
              <a:t>While logged in, click green “New” repo button or go to </a:t>
            </a:r>
            <a:r>
              <a:rPr lang="en-US">
                <a:hlinkClick r:id="rId4"/>
              </a:rPr>
              <a:t>https://github.com/new</a:t>
            </a:r>
            <a:endParaRPr lang="en-US"/>
          </a:p>
          <a:p>
            <a:pPr lvl="1"/>
            <a:r>
              <a:rPr lang="en-US"/>
              <a:t>Give it a name, chose public/private, add readme, (optional license &amp; </a:t>
            </a:r>
            <a:r>
              <a:rPr lang="en-US" err="1"/>
              <a:t>gitignore</a:t>
            </a:r>
            <a:r>
              <a:rPr lang="en-US"/>
              <a:t>)</a:t>
            </a:r>
            <a:endParaRPr lang="en-US">
              <a:cs typeface="Calibri"/>
            </a:endParaRPr>
          </a:p>
          <a:p>
            <a:pPr lvl="1"/>
            <a:r>
              <a:rPr lang="en-US"/>
              <a:t>Copy entire URL at top</a:t>
            </a:r>
            <a:endParaRPr lang="en-US">
              <a:cs typeface="Calibri"/>
            </a:endParaRPr>
          </a:p>
        </p:txBody>
      </p:sp>
    </p:spTree>
    <p:extLst>
      <p:ext uri="{BB962C8B-B14F-4D97-AF65-F5344CB8AC3E}">
        <p14:creationId xmlns:p14="http://schemas.microsoft.com/office/powerpoint/2010/main" val="115165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738DF-36E1-4013-AD84-B8327CFFF800}"/>
              </a:ext>
            </a:extLst>
          </p:cNvPr>
          <p:cNvSpPr>
            <a:spLocks noGrp="1"/>
          </p:cNvSpPr>
          <p:nvPr>
            <p:ph type="title"/>
          </p:nvPr>
        </p:nvSpPr>
        <p:spPr/>
        <p:txBody>
          <a:bodyPr/>
          <a:lstStyle/>
          <a:p>
            <a:r>
              <a:rPr lang="en-US"/>
              <a:t>Overview</a:t>
            </a:r>
          </a:p>
        </p:txBody>
      </p:sp>
      <p:sp>
        <p:nvSpPr>
          <p:cNvPr id="3" name="Content Placeholder 2">
            <a:extLst>
              <a:ext uri="{FF2B5EF4-FFF2-40B4-BE49-F238E27FC236}">
                <a16:creationId xmlns:a16="http://schemas.microsoft.com/office/drawing/2014/main" id="{6CC1051A-6869-4087-82B9-72F166B22AA8}"/>
              </a:ext>
            </a:extLst>
          </p:cNvPr>
          <p:cNvSpPr>
            <a:spLocks noGrp="1"/>
          </p:cNvSpPr>
          <p:nvPr>
            <p:ph idx="1"/>
          </p:nvPr>
        </p:nvSpPr>
        <p:spPr>
          <a:xfrm>
            <a:off x="2315444" y="1704321"/>
            <a:ext cx="8382000" cy="4351338"/>
          </a:xfrm>
        </p:spPr>
        <p:txBody>
          <a:bodyPr vert="horz" lIns="91440" tIns="45720" rIns="91440" bIns="45720" rtlCol="0" anchor="t">
            <a:normAutofit lnSpcReduction="10000"/>
          </a:bodyPr>
          <a:lstStyle/>
          <a:p>
            <a:pPr marL="0" indent="0">
              <a:buNone/>
            </a:pPr>
            <a:r>
              <a:rPr lang="en-US" sz="4800"/>
              <a:t>1 – What is GitHub</a:t>
            </a:r>
          </a:p>
          <a:p>
            <a:pPr marL="0" indent="0">
              <a:buNone/>
            </a:pPr>
            <a:r>
              <a:rPr lang="en-US" sz="4800"/>
              <a:t>2  – But why? </a:t>
            </a:r>
            <a:endParaRPr lang="en-US" sz="4800">
              <a:cs typeface="Calibri"/>
            </a:endParaRPr>
          </a:p>
          <a:p>
            <a:pPr marL="0" indent="0">
              <a:buNone/>
            </a:pPr>
            <a:r>
              <a:rPr lang="en-US" sz="4800"/>
              <a:t>3  – How can I use GitHub</a:t>
            </a:r>
            <a:endParaRPr lang="en-US" sz="4800">
              <a:cs typeface="Calibri"/>
            </a:endParaRPr>
          </a:p>
          <a:p>
            <a:pPr marL="0" indent="0">
              <a:buNone/>
            </a:pPr>
            <a:r>
              <a:rPr lang="en-US" sz="4800"/>
              <a:t>4  – Show me the demo!</a:t>
            </a:r>
            <a:endParaRPr lang="en-US" sz="4800">
              <a:cs typeface="Calibri"/>
            </a:endParaRPr>
          </a:p>
          <a:p>
            <a:pPr marL="914400" indent="-914400">
              <a:buNone/>
            </a:pPr>
            <a:r>
              <a:rPr lang="en-US" sz="4800"/>
              <a:t>5  – Concluding Thoughts /</a:t>
            </a:r>
            <a:br>
              <a:rPr lang="en-US" sz="4800"/>
            </a:br>
            <a:r>
              <a:rPr lang="en-US" sz="4800"/>
              <a:t>Best Practices / Resources</a:t>
            </a:r>
            <a:endParaRPr lang="en-US" sz="4400"/>
          </a:p>
          <a:p>
            <a:pPr marL="742950" indent="-742950">
              <a:buAutoNum type="arabicPlain" startAt="5"/>
            </a:pPr>
            <a:endParaRPr lang="en-US" sz="4400"/>
          </a:p>
        </p:txBody>
      </p:sp>
      <p:sp>
        <p:nvSpPr>
          <p:cNvPr id="4" name="Slide Number Placeholder 3">
            <a:extLst>
              <a:ext uri="{FF2B5EF4-FFF2-40B4-BE49-F238E27FC236}">
                <a16:creationId xmlns:a16="http://schemas.microsoft.com/office/drawing/2014/main" id="{61CCB513-016D-4F9E-BF33-F5C50AF2A746}"/>
              </a:ext>
            </a:extLst>
          </p:cNvPr>
          <p:cNvSpPr>
            <a:spLocks noGrp="1"/>
          </p:cNvSpPr>
          <p:nvPr>
            <p:ph type="sldNum" sz="quarter" idx="12"/>
          </p:nvPr>
        </p:nvSpPr>
        <p:spPr/>
        <p:txBody>
          <a:bodyPr/>
          <a:lstStyle/>
          <a:p>
            <a:fld id="{A50F061E-0E3F-4F09-842B-1F791245BDEB}" type="slidenum">
              <a:rPr lang="en-US" smtClean="0"/>
              <a:t>2</a:t>
            </a:fld>
            <a:endParaRPr lang="en-US"/>
          </a:p>
        </p:txBody>
      </p:sp>
    </p:spTree>
    <p:extLst>
      <p:ext uri="{BB962C8B-B14F-4D97-AF65-F5344CB8AC3E}">
        <p14:creationId xmlns:p14="http://schemas.microsoft.com/office/powerpoint/2010/main" val="29955441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52949-6522-4EAA-8BE8-753287F79493}"/>
              </a:ext>
            </a:extLst>
          </p:cNvPr>
          <p:cNvSpPr>
            <a:spLocks noGrp="1"/>
          </p:cNvSpPr>
          <p:nvPr>
            <p:ph type="title"/>
          </p:nvPr>
        </p:nvSpPr>
        <p:spPr/>
        <p:txBody>
          <a:bodyPr/>
          <a:lstStyle/>
          <a:p>
            <a:r>
              <a:rPr lang="en-US"/>
              <a:t>3 – How can I use GitHub?</a:t>
            </a:r>
          </a:p>
        </p:txBody>
      </p:sp>
      <p:sp>
        <p:nvSpPr>
          <p:cNvPr id="3" name="Content Placeholder 2">
            <a:extLst>
              <a:ext uri="{FF2B5EF4-FFF2-40B4-BE49-F238E27FC236}">
                <a16:creationId xmlns:a16="http://schemas.microsoft.com/office/drawing/2014/main" id="{872B7AEA-F1EF-483F-9979-49915D35B33B}"/>
              </a:ext>
            </a:extLst>
          </p:cNvPr>
          <p:cNvSpPr>
            <a:spLocks noGrp="1"/>
          </p:cNvSpPr>
          <p:nvPr>
            <p:ph idx="1"/>
          </p:nvPr>
        </p:nvSpPr>
        <p:spPr>
          <a:xfrm>
            <a:off x="407503" y="1739348"/>
            <a:ext cx="6907697" cy="4984837"/>
          </a:xfrm>
        </p:spPr>
        <p:txBody>
          <a:bodyPr vert="horz" lIns="91440" tIns="45720" rIns="91440" bIns="45720" rtlCol="0" anchor="t">
            <a:normAutofit fontScale="92500" lnSpcReduction="20000"/>
          </a:bodyPr>
          <a:lstStyle/>
          <a:p>
            <a:pPr marL="0" indent="0">
              <a:buNone/>
            </a:pPr>
            <a:r>
              <a:rPr lang="en-US" sz="3000" b="1"/>
              <a:t>How to set up a new project to work in (cloned project)</a:t>
            </a:r>
          </a:p>
          <a:p>
            <a:pPr marL="0" indent="0">
              <a:buNone/>
            </a:pPr>
            <a:r>
              <a:rPr lang="en-US" i="1"/>
              <a:t>Step 2 – Connect RStudio </a:t>
            </a:r>
            <a:r>
              <a:rPr lang="en-US" i="1" err="1"/>
              <a:t>Rproject</a:t>
            </a:r>
            <a:r>
              <a:rPr lang="en-US" i="1"/>
              <a:t> to the repo</a:t>
            </a:r>
            <a:endParaRPr lang="en-US" i="1">
              <a:cs typeface="Calibri"/>
            </a:endParaRPr>
          </a:p>
          <a:p>
            <a:pPr marL="0" indent="0">
              <a:buNone/>
            </a:pPr>
            <a:endParaRPr lang="en-US"/>
          </a:p>
          <a:p>
            <a:pPr>
              <a:spcAft>
                <a:spcPts val="1200"/>
              </a:spcAft>
            </a:pPr>
            <a:r>
              <a:rPr lang="en-US"/>
              <a:t>Open RStudio. Click File -&gt; New Project -&gt; Version Control -&gt; Git. Paste in the github.com address into the Repository URL (</a:t>
            </a:r>
            <a:r>
              <a:rPr lang="en-US">
                <a:hlinkClick r:id="rId2"/>
              </a:rPr>
              <a:t>https://github.com/commfish/Chilkat_Sockeye</a:t>
            </a:r>
            <a:r>
              <a:rPr lang="en-US"/>
              <a:t>)</a:t>
            </a:r>
            <a:endParaRPr lang="en-US">
              <a:cs typeface="Calibri"/>
            </a:endParaRPr>
          </a:p>
          <a:p>
            <a:pPr>
              <a:spcAft>
                <a:spcPts val="1200"/>
              </a:spcAft>
            </a:pPr>
            <a:r>
              <a:rPr lang="en-US"/>
              <a:t>It auto fills Project Directory Name (this will be local folder name; change if you like). Set the directory where this folder will be. Open in a new RStudio session (or not). </a:t>
            </a:r>
            <a:endParaRPr lang="en-US">
              <a:cs typeface="Calibri"/>
            </a:endParaRPr>
          </a:p>
          <a:p>
            <a:r>
              <a:rPr lang="en-US"/>
              <a:t>Click Create Project and all files on GitHub repo will sync. If large project, might take a few min.</a:t>
            </a:r>
            <a:endParaRPr lang="en-US">
              <a:cs typeface="Calibri"/>
            </a:endParaRPr>
          </a:p>
        </p:txBody>
      </p:sp>
      <p:pic>
        <p:nvPicPr>
          <p:cNvPr id="7" name="Picture 6">
            <a:extLst>
              <a:ext uri="{FF2B5EF4-FFF2-40B4-BE49-F238E27FC236}">
                <a16:creationId xmlns:a16="http://schemas.microsoft.com/office/drawing/2014/main" id="{5D254D1F-10B1-4E7B-8804-68DEACC8A6F9}"/>
              </a:ext>
            </a:extLst>
          </p:cNvPr>
          <p:cNvPicPr>
            <a:picLocks noChangeAspect="1"/>
          </p:cNvPicPr>
          <p:nvPr/>
        </p:nvPicPr>
        <p:blipFill>
          <a:blip r:embed="rId3"/>
          <a:stretch>
            <a:fillRect/>
          </a:stretch>
        </p:blipFill>
        <p:spPr>
          <a:xfrm>
            <a:off x="7322989" y="2230649"/>
            <a:ext cx="4603138" cy="3255688"/>
          </a:xfrm>
          <a:prstGeom prst="rect">
            <a:avLst/>
          </a:prstGeom>
        </p:spPr>
      </p:pic>
      <p:pic>
        <p:nvPicPr>
          <p:cNvPr id="9" name="Picture 8">
            <a:extLst>
              <a:ext uri="{FF2B5EF4-FFF2-40B4-BE49-F238E27FC236}">
                <a16:creationId xmlns:a16="http://schemas.microsoft.com/office/drawing/2014/main" id="{A58D63EE-4F76-4FA1-B4D9-26A04820E401}"/>
              </a:ext>
            </a:extLst>
          </p:cNvPr>
          <p:cNvPicPr>
            <a:picLocks noChangeAspect="1"/>
          </p:cNvPicPr>
          <p:nvPr/>
        </p:nvPicPr>
        <p:blipFill>
          <a:blip r:embed="rId4"/>
          <a:stretch>
            <a:fillRect/>
          </a:stretch>
        </p:blipFill>
        <p:spPr>
          <a:xfrm>
            <a:off x="7315200" y="2230649"/>
            <a:ext cx="4603138" cy="3255688"/>
          </a:xfrm>
          <a:prstGeom prst="rect">
            <a:avLst/>
          </a:prstGeom>
        </p:spPr>
      </p:pic>
      <p:pic>
        <p:nvPicPr>
          <p:cNvPr id="5" name="Picture 4">
            <a:extLst>
              <a:ext uri="{FF2B5EF4-FFF2-40B4-BE49-F238E27FC236}">
                <a16:creationId xmlns:a16="http://schemas.microsoft.com/office/drawing/2014/main" id="{517C63DE-C3D6-4753-ADCE-A53253C649CA}"/>
              </a:ext>
            </a:extLst>
          </p:cNvPr>
          <p:cNvPicPr>
            <a:picLocks noChangeAspect="1"/>
          </p:cNvPicPr>
          <p:nvPr/>
        </p:nvPicPr>
        <p:blipFill>
          <a:blip r:embed="rId5"/>
          <a:stretch>
            <a:fillRect/>
          </a:stretch>
        </p:blipFill>
        <p:spPr>
          <a:xfrm>
            <a:off x="7338567" y="2230649"/>
            <a:ext cx="4595349" cy="3255688"/>
          </a:xfrm>
          <a:prstGeom prst="rect">
            <a:avLst/>
          </a:prstGeom>
        </p:spPr>
      </p:pic>
      <p:cxnSp>
        <p:nvCxnSpPr>
          <p:cNvPr id="11" name="Straight Arrow Connector 10">
            <a:extLst>
              <a:ext uri="{FF2B5EF4-FFF2-40B4-BE49-F238E27FC236}">
                <a16:creationId xmlns:a16="http://schemas.microsoft.com/office/drawing/2014/main" id="{AD18FA29-F423-4BAA-BFA2-76973618F382}"/>
              </a:ext>
            </a:extLst>
          </p:cNvPr>
          <p:cNvCxnSpPr/>
          <p:nvPr/>
        </p:nvCxnSpPr>
        <p:spPr>
          <a:xfrm flipH="1">
            <a:off x="10386392" y="3687418"/>
            <a:ext cx="1133061"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35D9B97-7E29-4FEF-92E2-2F7E63C02605}"/>
              </a:ext>
            </a:extLst>
          </p:cNvPr>
          <p:cNvCxnSpPr>
            <a:cxnSpLocks/>
          </p:cNvCxnSpPr>
          <p:nvPr/>
        </p:nvCxnSpPr>
        <p:spPr>
          <a:xfrm flipV="1">
            <a:off x="7921488" y="4267200"/>
            <a:ext cx="741126" cy="50358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E96C222-1B7B-4B5F-BA43-A562C6373AE0}"/>
              </a:ext>
            </a:extLst>
          </p:cNvPr>
          <p:cNvCxnSpPr>
            <a:cxnSpLocks/>
          </p:cNvCxnSpPr>
          <p:nvPr/>
        </p:nvCxnSpPr>
        <p:spPr>
          <a:xfrm flipV="1">
            <a:off x="9846932" y="5528065"/>
            <a:ext cx="741126" cy="50358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EC11F604-BDDB-4EB0-9DAB-4547EAD6EC0E}"/>
              </a:ext>
            </a:extLst>
          </p:cNvPr>
          <p:cNvSpPr>
            <a:spLocks noGrp="1"/>
          </p:cNvSpPr>
          <p:nvPr>
            <p:ph type="sldNum" sz="quarter" idx="12"/>
          </p:nvPr>
        </p:nvSpPr>
        <p:spPr/>
        <p:txBody>
          <a:bodyPr/>
          <a:lstStyle/>
          <a:p>
            <a:fld id="{A50F061E-0E3F-4F09-842B-1F791245BDEB}" type="slidenum">
              <a:rPr lang="en-US" smtClean="0"/>
              <a:t>20</a:t>
            </a:fld>
            <a:endParaRPr lang="en-US"/>
          </a:p>
        </p:txBody>
      </p:sp>
    </p:spTree>
    <p:extLst>
      <p:ext uri="{BB962C8B-B14F-4D97-AF65-F5344CB8AC3E}">
        <p14:creationId xmlns:p14="http://schemas.microsoft.com/office/powerpoint/2010/main" val="2915637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BA68F-9E2F-480F-8F21-F1522D4438C6}"/>
              </a:ext>
            </a:extLst>
          </p:cNvPr>
          <p:cNvSpPr>
            <a:spLocks noGrp="1"/>
          </p:cNvSpPr>
          <p:nvPr>
            <p:ph type="title"/>
          </p:nvPr>
        </p:nvSpPr>
        <p:spPr/>
        <p:txBody>
          <a:bodyPr/>
          <a:lstStyle/>
          <a:p>
            <a:r>
              <a:rPr lang="en-US"/>
              <a:t>3 – How can I use GitHub?</a:t>
            </a:r>
          </a:p>
        </p:txBody>
      </p:sp>
      <p:sp>
        <p:nvSpPr>
          <p:cNvPr id="3" name="Content Placeholder 2">
            <a:extLst>
              <a:ext uri="{FF2B5EF4-FFF2-40B4-BE49-F238E27FC236}">
                <a16:creationId xmlns:a16="http://schemas.microsoft.com/office/drawing/2014/main" id="{9DCB98D6-7C50-4278-B289-6A88875107DA}"/>
              </a:ext>
            </a:extLst>
          </p:cNvPr>
          <p:cNvSpPr>
            <a:spLocks noGrp="1"/>
          </p:cNvSpPr>
          <p:nvPr>
            <p:ph idx="1"/>
          </p:nvPr>
        </p:nvSpPr>
        <p:spPr>
          <a:xfrm>
            <a:off x="1480930" y="2087217"/>
            <a:ext cx="9213574" cy="4089746"/>
          </a:xfrm>
        </p:spPr>
        <p:txBody>
          <a:bodyPr>
            <a:normAutofit/>
          </a:bodyPr>
          <a:lstStyle/>
          <a:p>
            <a:pPr marL="0" indent="0">
              <a:buNone/>
            </a:pPr>
            <a:r>
              <a:rPr lang="en-US" sz="3600"/>
              <a:t>Review:</a:t>
            </a:r>
          </a:p>
          <a:p>
            <a:r>
              <a:rPr lang="en-US" sz="3600"/>
              <a:t>Created a GitHub account</a:t>
            </a:r>
          </a:p>
          <a:p>
            <a:r>
              <a:rPr lang="en-US" sz="3600"/>
              <a:t>Connected our RStudio to this GitHub account</a:t>
            </a:r>
          </a:p>
          <a:p>
            <a:r>
              <a:rPr lang="en-US" sz="3600"/>
              <a:t>Synced an </a:t>
            </a:r>
            <a:r>
              <a:rPr lang="en-US" sz="3600" err="1"/>
              <a:t>RProject</a:t>
            </a:r>
            <a:r>
              <a:rPr lang="en-US" sz="3600"/>
              <a:t> with a github.com repo</a:t>
            </a:r>
          </a:p>
          <a:p>
            <a:pPr marL="0" indent="0">
              <a:buNone/>
            </a:pPr>
            <a:endParaRPr lang="en-US" sz="3600"/>
          </a:p>
          <a:p>
            <a:pPr marL="0" indent="0">
              <a:buNone/>
            </a:pPr>
            <a:r>
              <a:rPr lang="en-US" sz="3600" i="1"/>
              <a:t>This is huge! Now onto daily usage</a:t>
            </a:r>
          </a:p>
          <a:p>
            <a:endParaRPr lang="en-US" sz="3600"/>
          </a:p>
          <a:p>
            <a:endParaRPr lang="en-US" sz="3600"/>
          </a:p>
        </p:txBody>
      </p:sp>
      <p:sp>
        <p:nvSpPr>
          <p:cNvPr id="4" name="Slide Number Placeholder 3">
            <a:extLst>
              <a:ext uri="{FF2B5EF4-FFF2-40B4-BE49-F238E27FC236}">
                <a16:creationId xmlns:a16="http://schemas.microsoft.com/office/drawing/2014/main" id="{625FAA8D-FFB4-4075-8306-A112AEAFE959}"/>
              </a:ext>
            </a:extLst>
          </p:cNvPr>
          <p:cNvSpPr>
            <a:spLocks noGrp="1"/>
          </p:cNvSpPr>
          <p:nvPr>
            <p:ph type="sldNum" sz="quarter" idx="12"/>
          </p:nvPr>
        </p:nvSpPr>
        <p:spPr/>
        <p:txBody>
          <a:bodyPr/>
          <a:lstStyle/>
          <a:p>
            <a:fld id="{A50F061E-0E3F-4F09-842B-1F791245BDEB}" type="slidenum">
              <a:rPr lang="en-US" smtClean="0"/>
              <a:t>21</a:t>
            </a:fld>
            <a:endParaRPr lang="en-US"/>
          </a:p>
        </p:txBody>
      </p:sp>
    </p:spTree>
    <p:extLst>
      <p:ext uri="{BB962C8B-B14F-4D97-AF65-F5344CB8AC3E}">
        <p14:creationId xmlns:p14="http://schemas.microsoft.com/office/powerpoint/2010/main" val="1591868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7463-2D31-4F1E-B389-3C3E45CB0CC6}"/>
              </a:ext>
            </a:extLst>
          </p:cNvPr>
          <p:cNvSpPr>
            <a:spLocks noGrp="1"/>
          </p:cNvSpPr>
          <p:nvPr>
            <p:ph type="title"/>
          </p:nvPr>
        </p:nvSpPr>
        <p:spPr/>
        <p:txBody>
          <a:bodyPr/>
          <a:lstStyle/>
          <a:p>
            <a:r>
              <a:rPr lang="en-US"/>
              <a:t>3 – A bit (more) Jargon</a:t>
            </a:r>
          </a:p>
        </p:txBody>
      </p:sp>
      <p:sp>
        <p:nvSpPr>
          <p:cNvPr id="4" name="Content Placeholder 2">
            <a:extLst>
              <a:ext uri="{FF2B5EF4-FFF2-40B4-BE49-F238E27FC236}">
                <a16:creationId xmlns:a16="http://schemas.microsoft.com/office/drawing/2014/main" id="{30560314-4525-45DD-967A-421272A8440F}"/>
              </a:ext>
            </a:extLst>
          </p:cNvPr>
          <p:cNvSpPr txBox="1">
            <a:spLocks/>
          </p:cNvSpPr>
          <p:nvPr/>
        </p:nvSpPr>
        <p:spPr>
          <a:xfrm>
            <a:off x="8448261" y="4674874"/>
            <a:ext cx="3612989" cy="10038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a:t>Upload commits to github.com</a:t>
            </a:r>
          </a:p>
        </p:txBody>
      </p:sp>
      <p:sp>
        <p:nvSpPr>
          <p:cNvPr id="11" name="Arrow: Down 10">
            <a:extLst>
              <a:ext uri="{FF2B5EF4-FFF2-40B4-BE49-F238E27FC236}">
                <a16:creationId xmlns:a16="http://schemas.microsoft.com/office/drawing/2014/main" id="{FA10101E-900A-4F4C-B91A-2B34D1EC5F95}"/>
              </a:ext>
            </a:extLst>
          </p:cNvPr>
          <p:cNvSpPr/>
          <p:nvPr/>
        </p:nvSpPr>
        <p:spPr>
          <a:xfrm>
            <a:off x="1492053" y="2897619"/>
            <a:ext cx="886854" cy="1095369"/>
          </a:xfrm>
          <a:prstGeom prst="downArrow">
            <a:avLst>
              <a:gd name="adj1" fmla="val 55256"/>
              <a:gd name="adj2" fmla="val 65266"/>
            </a:avLst>
          </a:prstGeom>
          <a:solidFill>
            <a:srgbClr val="20BDC8"/>
          </a:solidFill>
          <a:ln w="25400" cap="rnd">
            <a:solidFill>
              <a:srgbClr val="478593"/>
            </a:solidFill>
            <a:round/>
          </a:ln>
          <a:scene3d>
            <a:camera prst="orthographicFront"/>
            <a:lightRig rig="threePt" dir="t"/>
          </a:scene3d>
          <a:sp3d>
            <a:bevelT w="508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AD6E9AF8-1603-4957-829C-A756C5A191D5}"/>
              </a:ext>
            </a:extLst>
          </p:cNvPr>
          <p:cNvSpPr/>
          <p:nvPr/>
        </p:nvSpPr>
        <p:spPr>
          <a:xfrm rot="10800000">
            <a:off x="10010350" y="2881315"/>
            <a:ext cx="886854" cy="1095369"/>
          </a:xfrm>
          <a:prstGeom prst="downArrow">
            <a:avLst>
              <a:gd name="adj1" fmla="val 55256"/>
              <a:gd name="adj2" fmla="val 65266"/>
            </a:avLst>
          </a:prstGeom>
          <a:solidFill>
            <a:srgbClr val="13CB7C"/>
          </a:solidFill>
          <a:ln w="25400" cap="rnd">
            <a:solidFill>
              <a:srgbClr val="1AAB55"/>
            </a:solidFill>
            <a:round/>
          </a:ln>
          <a:scene3d>
            <a:camera prst="orthographicFront"/>
            <a:lightRig rig="threePt" dir="t"/>
          </a:scene3d>
          <a:sp3d>
            <a:bevelT w="508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Disk outline">
            <a:extLst>
              <a:ext uri="{FF2B5EF4-FFF2-40B4-BE49-F238E27FC236}">
                <a16:creationId xmlns:a16="http://schemas.microsoft.com/office/drawing/2014/main" id="{F2A465B8-4165-4913-9E1F-4AC1DD5B50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90575" y="1564892"/>
            <a:ext cx="1410849" cy="1410849"/>
          </a:xfrm>
          <a:prstGeom prst="rect">
            <a:avLst/>
          </a:prstGeom>
        </p:spPr>
      </p:pic>
      <p:grpSp>
        <p:nvGrpSpPr>
          <p:cNvPr id="15" name="Group 14">
            <a:extLst>
              <a:ext uri="{FF2B5EF4-FFF2-40B4-BE49-F238E27FC236}">
                <a16:creationId xmlns:a16="http://schemas.microsoft.com/office/drawing/2014/main" id="{3882B662-7C16-4600-837D-1A0D2728B75D}"/>
              </a:ext>
            </a:extLst>
          </p:cNvPr>
          <p:cNvGrpSpPr/>
          <p:nvPr/>
        </p:nvGrpSpPr>
        <p:grpSpPr>
          <a:xfrm>
            <a:off x="9303259" y="4066693"/>
            <a:ext cx="2256056" cy="598918"/>
            <a:chOff x="1553011" y="3390119"/>
            <a:chExt cx="2256056" cy="598918"/>
          </a:xfrm>
        </p:grpSpPr>
        <p:grpSp>
          <p:nvGrpSpPr>
            <p:cNvPr id="16" name="Group 15">
              <a:extLst>
                <a:ext uri="{FF2B5EF4-FFF2-40B4-BE49-F238E27FC236}">
                  <a16:creationId xmlns:a16="http://schemas.microsoft.com/office/drawing/2014/main" id="{9746BB39-AF53-42C9-A6BC-A90CF245327A}"/>
                </a:ext>
              </a:extLst>
            </p:cNvPr>
            <p:cNvGrpSpPr/>
            <p:nvPr/>
          </p:nvGrpSpPr>
          <p:grpSpPr>
            <a:xfrm>
              <a:off x="1553011" y="3471908"/>
              <a:ext cx="2256056" cy="517129"/>
              <a:chOff x="3625426" y="5080590"/>
              <a:chExt cx="2256056" cy="476930"/>
            </a:xfrm>
          </p:grpSpPr>
          <p:sp>
            <p:nvSpPr>
              <p:cNvPr id="18" name="Parallelogram 17">
                <a:extLst>
                  <a:ext uri="{FF2B5EF4-FFF2-40B4-BE49-F238E27FC236}">
                    <a16:creationId xmlns:a16="http://schemas.microsoft.com/office/drawing/2014/main" id="{6CD94995-D346-4F2B-A1D2-FA4C50A50158}"/>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arallelogram 18">
                <a:extLst>
                  <a:ext uri="{FF2B5EF4-FFF2-40B4-BE49-F238E27FC236}">
                    <a16:creationId xmlns:a16="http://schemas.microsoft.com/office/drawing/2014/main" id="{407E10BF-FDF9-4AC4-9969-E5D01DBE0779}"/>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36D40981-8983-43AF-A011-CDE35C63204A}"/>
                </a:ext>
              </a:extLst>
            </p:cNvPr>
            <p:cNvSpPr txBox="1"/>
            <p:nvPr/>
          </p:nvSpPr>
          <p:spPr>
            <a:xfrm>
              <a:off x="1635140" y="3390119"/>
              <a:ext cx="2024394" cy="584775"/>
            </a:xfrm>
            <a:prstGeom prst="rect">
              <a:avLst/>
            </a:prstGeom>
            <a:noFill/>
          </p:spPr>
          <p:txBody>
            <a:bodyPr wrap="square" rtlCol="0">
              <a:spAutoFit/>
            </a:bodyPr>
            <a:lstStyle/>
            <a:p>
              <a:pPr algn="ctr"/>
              <a:r>
                <a:rPr lang="en-US" sz="3200" b="1" i="1">
                  <a:latin typeface="Arial Black" panose="020B0A04020102020204" pitchFamily="34" charset="0"/>
                </a:rPr>
                <a:t>Push</a:t>
              </a:r>
              <a:endParaRPr lang="en-US" sz="2000" i="1"/>
            </a:p>
          </p:txBody>
        </p:sp>
      </p:grpSp>
      <p:grpSp>
        <p:nvGrpSpPr>
          <p:cNvPr id="20" name="Group 19">
            <a:extLst>
              <a:ext uri="{FF2B5EF4-FFF2-40B4-BE49-F238E27FC236}">
                <a16:creationId xmlns:a16="http://schemas.microsoft.com/office/drawing/2014/main" id="{FB31198D-AA8D-405D-9903-973F0C589F9E}"/>
              </a:ext>
            </a:extLst>
          </p:cNvPr>
          <p:cNvGrpSpPr/>
          <p:nvPr/>
        </p:nvGrpSpPr>
        <p:grpSpPr>
          <a:xfrm>
            <a:off x="772302" y="4093639"/>
            <a:ext cx="2256056" cy="595957"/>
            <a:chOff x="1553011" y="3393080"/>
            <a:chExt cx="2256056" cy="595957"/>
          </a:xfrm>
        </p:grpSpPr>
        <p:grpSp>
          <p:nvGrpSpPr>
            <p:cNvPr id="21" name="Group 20">
              <a:extLst>
                <a:ext uri="{FF2B5EF4-FFF2-40B4-BE49-F238E27FC236}">
                  <a16:creationId xmlns:a16="http://schemas.microsoft.com/office/drawing/2014/main" id="{7503C0D1-5A0B-4ACA-BA80-EA8A8BBBDA9C}"/>
                </a:ext>
              </a:extLst>
            </p:cNvPr>
            <p:cNvGrpSpPr/>
            <p:nvPr/>
          </p:nvGrpSpPr>
          <p:grpSpPr>
            <a:xfrm>
              <a:off x="1553011" y="3471908"/>
              <a:ext cx="2256056" cy="517129"/>
              <a:chOff x="3625426" y="5080590"/>
              <a:chExt cx="2256056" cy="476930"/>
            </a:xfrm>
          </p:grpSpPr>
          <p:sp>
            <p:nvSpPr>
              <p:cNvPr id="23" name="Parallelogram 22">
                <a:extLst>
                  <a:ext uri="{FF2B5EF4-FFF2-40B4-BE49-F238E27FC236}">
                    <a16:creationId xmlns:a16="http://schemas.microsoft.com/office/drawing/2014/main" id="{51D3B3CC-D7C4-4297-AD30-A556B6611F50}"/>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arallelogram 23">
                <a:extLst>
                  <a:ext uri="{FF2B5EF4-FFF2-40B4-BE49-F238E27FC236}">
                    <a16:creationId xmlns:a16="http://schemas.microsoft.com/office/drawing/2014/main" id="{09CBB913-CEA6-4DF6-BCF4-00EF187DFD16}"/>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0D01B4DF-1424-421D-8A3C-0C4A295BF41D}"/>
                </a:ext>
              </a:extLst>
            </p:cNvPr>
            <p:cNvSpPr txBox="1"/>
            <p:nvPr/>
          </p:nvSpPr>
          <p:spPr>
            <a:xfrm>
              <a:off x="1620414" y="3393080"/>
              <a:ext cx="2024394" cy="584775"/>
            </a:xfrm>
            <a:prstGeom prst="rect">
              <a:avLst/>
            </a:prstGeom>
            <a:noFill/>
          </p:spPr>
          <p:txBody>
            <a:bodyPr wrap="square" rtlCol="0">
              <a:spAutoFit/>
            </a:bodyPr>
            <a:lstStyle/>
            <a:p>
              <a:pPr algn="ctr"/>
              <a:r>
                <a:rPr lang="en-US" sz="3200" b="1" i="1">
                  <a:latin typeface="Arial Black" panose="020B0A04020102020204" pitchFamily="34" charset="0"/>
                </a:rPr>
                <a:t>Pull</a:t>
              </a:r>
              <a:endParaRPr lang="en-US" sz="2000" i="1"/>
            </a:p>
          </p:txBody>
        </p:sp>
      </p:grpSp>
      <p:grpSp>
        <p:nvGrpSpPr>
          <p:cNvPr id="25" name="Group 24">
            <a:extLst>
              <a:ext uri="{FF2B5EF4-FFF2-40B4-BE49-F238E27FC236}">
                <a16:creationId xmlns:a16="http://schemas.microsoft.com/office/drawing/2014/main" id="{43CD739B-07C4-49B2-8ADD-A12352DED75E}"/>
              </a:ext>
            </a:extLst>
          </p:cNvPr>
          <p:cNvGrpSpPr/>
          <p:nvPr/>
        </p:nvGrpSpPr>
        <p:grpSpPr>
          <a:xfrm>
            <a:off x="4952587" y="2843291"/>
            <a:ext cx="2256056" cy="602013"/>
            <a:chOff x="1553011" y="3387024"/>
            <a:chExt cx="2256056" cy="602013"/>
          </a:xfrm>
        </p:grpSpPr>
        <p:grpSp>
          <p:nvGrpSpPr>
            <p:cNvPr id="26" name="Group 25">
              <a:extLst>
                <a:ext uri="{FF2B5EF4-FFF2-40B4-BE49-F238E27FC236}">
                  <a16:creationId xmlns:a16="http://schemas.microsoft.com/office/drawing/2014/main" id="{AAABA491-6B3A-4970-B496-81EAF36E4327}"/>
                </a:ext>
              </a:extLst>
            </p:cNvPr>
            <p:cNvGrpSpPr/>
            <p:nvPr/>
          </p:nvGrpSpPr>
          <p:grpSpPr>
            <a:xfrm>
              <a:off x="1553011" y="3471908"/>
              <a:ext cx="2256056" cy="517129"/>
              <a:chOff x="3625426" y="5080590"/>
              <a:chExt cx="2256056" cy="476930"/>
            </a:xfrm>
          </p:grpSpPr>
          <p:sp>
            <p:nvSpPr>
              <p:cNvPr id="28" name="Parallelogram 27">
                <a:extLst>
                  <a:ext uri="{FF2B5EF4-FFF2-40B4-BE49-F238E27FC236}">
                    <a16:creationId xmlns:a16="http://schemas.microsoft.com/office/drawing/2014/main" id="{165150EE-AA0F-47CF-8BA3-9A71AD971FEC}"/>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arallelogram 28">
                <a:extLst>
                  <a:ext uri="{FF2B5EF4-FFF2-40B4-BE49-F238E27FC236}">
                    <a16:creationId xmlns:a16="http://schemas.microsoft.com/office/drawing/2014/main" id="{B5CE5E18-2BE2-45C6-94A8-46EBB2002463}"/>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3E28AE0E-3D10-4BD6-9CE6-DAA31EEB3CE3}"/>
                </a:ext>
              </a:extLst>
            </p:cNvPr>
            <p:cNvSpPr txBox="1"/>
            <p:nvPr/>
          </p:nvSpPr>
          <p:spPr>
            <a:xfrm>
              <a:off x="1635140" y="3387024"/>
              <a:ext cx="2024394" cy="584775"/>
            </a:xfrm>
            <a:prstGeom prst="rect">
              <a:avLst/>
            </a:prstGeom>
            <a:noFill/>
          </p:spPr>
          <p:txBody>
            <a:bodyPr wrap="square" rtlCol="0">
              <a:spAutoFit/>
            </a:bodyPr>
            <a:lstStyle/>
            <a:p>
              <a:pPr algn="ctr"/>
              <a:r>
                <a:rPr lang="en-US" sz="3200" b="1" i="1">
                  <a:latin typeface="Arial Black" panose="020B0A04020102020204" pitchFamily="34" charset="0"/>
                </a:rPr>
                <a:t>Commit</a:t>
              </a:r>
              <a:endParaRPr lang="en-US" sz="2000" i="1"/>
            </a:p>
          </p:txBody>
        </p:sp>
      </p:grpSp>
      <p:sp>
        <p:nvSpPr>
          <p:cNvPr id="31" name="Content Placeholder 2">
            <a:extLst>
              <a:ext uri="{FF2B5EF4-FFF2-40B4-BE49-F238E27FC236}">
                <a16:creationId xmlns:a16="http://schemas.microsoft.com/office/drawing/2014/main" id="{0FB04BD9-D976-4BF9-B8F5-7289DF7D8331}"/>
              </a:ext>
            </a:extLst>
          </p:cNvPr>
          <p:cNvSpPr txBox="1">
            <a:spLocks/>
          </p:cNvSpPr>
          <p:nvPr/>
        </p:nvSpPr>
        <p:spPr>
          <a:xfrm>
            <a:off x="0" y="4674875"/>
            <a:ext cx="3870960" cy="10038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a:t>Download changes from github.com</a:t>
            </a:r>
          </a:p>
        </p:txBody>
      </p:sp>
      <p:sp>
        <p:nvSpPr>
          <p:cNvPr id="33" name="Content Placeholder 2">
            <a:extLst>
              <a:ext uri="{FF2B5EF4-FFF2-40B4-BE49-F238E27FC236}">
                <a16:creationId xmlns:a16="http://schemas.microsoft.com/office/drawing/2014/main" id="{63853EAC-35F7-44A5-89B6-F921500DA1F0}"/>
              </a:ext>
            </a:extLst>
          </p:cNvPr>
          <p:cNvSpPr txBox="1">
            <a:spLocks/>
          </p:cNvSpPr>
          <p:nvPr/>
        </p:nvSpPr>
        <p:spPr>
          <a:xfrm>
            <a:off x="4127649" y="3455567"/>
            <a:ext cx="3911930" cy="11408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a:t>Prepping your changes for upload </a:t>
            </a:r>
          </a:p>
        </p:txBody>
      </p:sp>
      <p:sp>
        <p:nvSpPr>
          <p:cNvPr id="30" name="Content Placeholder 2">
            <a:extLst>
              <a:ext uri="{FF2B5EF4-FFF2-40B4-BE49-F238E27FC236}">
                <a16:creationId xmlns:a16="http://schemas.microsoft.com/office/drawing/2014/main" id="{709190DE-1244-4B2F-A703-67895F873FC4}"/>
              </a:ext>
            </a:extLst>
          </p:cNvPr>
          <p:cNvSpPr txBox="1">
            <a:spLocks/>
          </p:cNvSpPr>
          <p:nvPr/>
        </p:nvSpPr>
        <p:spPr>
          <a:xfrm>
            <a:off x="2630560" y="6172292"/>
            <a:ext cx="7092174" cy="5711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i="1"/>
              <a:t>Perform them in this order!</a:t>
            </a:r>
          </a:p>
        </p:txBody>
      </p:sp>
      <p:sp>
        <p:nvSpPr>
          <p:cNvPr id="3" name="Slide Number Placeholder 2">
            <a:extLst>
              <a:ext uri="{FF2B5EF4-FFF2-40B4-BE49-F238E27FC236}">
                <a16:creationId xmlns:a16="http://schemas.microsoft.com/office/drawing/2014/main" id="{40D5ADC9-C8B2-4A22-A126-D1C6969BCA37}"/>
              </a:ext>
            </a:extLst>
          </p:cNvPr>
          <p:cNvSpPr>
            <a:spLocks noGrp="1"/>
          </p:cNvSpPr>
          <p:nvPr>
            <p:ph type="sldNum" sz="quarter" idx="12"/>
          </p:nvPr>
        </p:nvSpPr>
        <p:spPr/>
        <p:txBody>
          <a:bodyPr/>
          <a:lstStyle/>
          <a:p>
            <a:fld id="{A50F061E-0E3F-4F09-842B-1F791245BDEB}" type="slidenum">
              <a:rPr lang="en-US" smtClean="0"/>
              <a:t>22</a:t>
            </a:fld>
            <a:endParaRPr lang="en-US"/>
          </a:p>
        </p:txBody>
      </p:sp>
    </p:spTree>
    <p:extLst>
      <p:ext uri="{BB962C8B-B14F-4D97-AF65-F5344CB8AC3E}">
        <p14:creationId xmlns:p14="http://schemas.microsoft.com/office/powerpoint/2010/main" val="231213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animBg="1"/>
      <p:bldP spid="33" grpId="0"/>
      <p:bldP spid="3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6">
            <a:extLst>
              <a:ext uri="{FF2B5EF4-FFF2-40B4-BE49-F238E27FC236}">
                <a16:creationId xmlns:a16="http://schemas.microsoft.com/office/drawing/2014/main" id="{AD415FEA-CBF0-4E00-AE75-DE5C04F98723}"/>
              </a:ext>
            </a:extLst>
          </p:cNvPr>
          <p:cNvPicPr>
            <a:picLocks noChangeAspect="1"/>
          </p:cNvPicPr>
          <p:nvPr/>
        </p:nvPicPr>
        <p:blipFill>
          <a:blip r:embed="rId2"/>
          <a:stretch>
            <a:fillRect/>
          </a:stretch>
        </p:blipFill>
        <p:spPr>
          <a:xfrm>
            <a:off x="0" y="158749"/>
            <a:ext cx="12192000" cy="6540501"/>
          </a:xfrm>
          <a:prstGeom prst="rect">
            <a:avLst/>
          </a:prstGeom>
        </p:spPr>
      </p:pic>
      <p:sp>
        <p:nvSpPr>
          <p:cNvPr id="20" name="Rectangle 19">
            <a:extLst>
              <a:ext uri="{FF2B5EF4-FFF2-40B4-BE49-F238E27FC236}">
                <a16:creationId xmlns:a16="http://schemas.microsoft.com/office/drawing/2014/main" id="{423A9AC9-D6E4-4937-8102-5C48B890B087}"/>
              </a:ext>
            </a:extLst>
          </p:cNvPr>
          <p:cNvSpPr/>
          <p:nvPr/>
        </p:nvSpPr>
        <p:spPr>
          <a:xfrm>
            <a:off x="7653130" y="785191"/>
            <a:ext cx="4462670" cy="2126974"/>
          </a:xfrm>
          <a:prstGeom prst="rect">
            <a:avLst/>
          </a:prstGeom>
          <a:noFill/>
          <a:ln w="57150">
            <a:solidFill>
              <a:srgbClr val="C00000"/>
            </a:solidFill>
          </a:ln>
          <a:effectLst>
            <a:glow rad="101600">
              <a:srgbClr val="FCA36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DBE6CAC0-0F54-450B-807A-820F2EE3FB07}"/>
              </a:ext>
            </a:extLst>
          </p:cNvPr>
          <p:cNvSpPr>
            <a:spLocks noGrp="1"/>
          </p:cNvSpPr>
          <p:nvPr>
            <p:ph type="sldNum" sz="quarter" idx="12"/>
          </p:nvPr>
        </p:nvSpPr>
        <p:spPr/>
        <p:txBody>
          <a:bodyPr/>
          <a:lstStyle/>
          <a:p>
            <a:fld id="{A50F061E-0E3F-4F09-842B-1F791245BDEB}" type="slidenum">
              <a:rPr lang="en-US" smtClean="0"/>
              <a:t>23</a:t>
            </a:fld>
            <a:endParaRPr lang="en-US"/>
          </a:p>
        </p:txBody>
      </p:sp>
    </p:spTree>
    <p:extLst>
      <p:ext uri="{BB962C8B-B14F-4D97-AF65-F5344CB8AC3E}">
        <p14:creationId xmlns:p14="http://schemas.microsoft.com/office/powerpoint/2010/main" val="303420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6">
            <a:extLst>
              <a:ext uri="{FF2B5EF4-FFF2-40B4-BE49-F238E27FC236}">
                <a16:creationId xmlns:a16="http://schemas.microsoft.com/office/drawing/2014/main" id="{AD415FEA-CBF0-4E00-AE75-DE5C04F98723}"/>
              </a:ext>
            </a:extLst>
          </p:cNvPr>
          <p:cNvPicPr>
            <a:picLocks noChangeAspect="1"/>
          </p:cNvPicPr>
          <p:nvPr/>
        </p:nvPicPr>
        <p:blipFill>
          <a:blip r:embed="rId2"/>
          <a:stretch>
            <a:fillRect/>
          </a:stretch>
        </p:blipFill>
        <p:spPr>
          <a:xfrm>
            <a:off x="0" y="158749"/>
            <a:ext cx="12192000" cy="6540501"/>
          </a:xfrm>
          <a:prstGeom prst="rect">
            <a:avLst/>
          </a:prstGeom>
        </p:spPr>
      </p:pic>
      <p:grpSp>
        <p:nvGrpSpPr>
          <p:cNvPr id="24" name="Group 23">
            <a:extLst>
              <a:ext uri="{FF2B5EF4-FFF2-40B4-BE49-F238E27FC236}">
                <a16:creationId xmlns:a16="http://schemas.microsoft.com/office/drawing/2014/main" id="{442BEB8C-003F-4E5F-B188-5A98A1ACBC1D}"/>
              </a:ext>
            </a:extLst>
          </p:cNvPr>
          <p:cNvGrpSpPr/>
          <p:nvPr/>
        </p:nvGrpSpPr>
        <p:grpSpPr>
          <a:xfrm>
            <a:off x="1008820" y="1356361"/>
            <a:ext cx="7846945" cy="4895352"/>
            <a:chOff x="1008820" y="1356361"/>
            <a:chExt cx="7846945" cy="4895352"/>
          </a:xfrm>
        </p:grpSpPr>
        <p:sp>
          <p:nvSpPr>
            <p:cNvPr id="16" name="Rectangle 15">
              <a:extLst>
                <a:ext uri="{FF2B5EF4-FFF2-40B4-BE49-F238E27FC236}">
                  <a16:creationId xmlns:a16="http://schemas.microsoft.com/office/drawing/2014/main" id="{B1AAF2C0-3876-4058-9471-3DFA6AD6ED24}"/>
                </a:ext>
              </a:extLst>
            </p:cNvPr>
            <p:cNvSpPr/>
            <p:nvPr/>
          </p:nvSpPr>
          <p:spPr>
            <a:xfrm>
              <a:off x="7712765" y="1356361"/>
              <a:ext cx="1143000" cy="140671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D8E3ED41-E3FD-432B-80D6-1633DFB21521}"/>
                </a:ext>
              </a:extLst>
            </p:cNvPr>
            <p:cNvCxnSpPr/>
            <p:nvPr/>
          </p:nvCxnSpPr>
          <p:spPr>
            <a:xfrm flipH="1">
              <a:off x="1008820" y="1356361"/>
              <a:ext cx="6703945" cy="4352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73AEC74-E0F4-4D7E-A0D5-7D18624B4675}"/>
                </a:ext>
              </a:extLst>
            </p:cNvPr>
            <p:cNvCxnSpPr/>
            <p:nvPr/>
          </p:nvCxnSpPr>
          <p:spPr>
            <a:xfrm flipH="1">
              <a:off x="4820478" y="1356361"/>
              <a:ext cx="4035287" cy="4352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E1D34BC-9F40-42F1-8483-ECF5F1E1E505}"/>
                </a:ext>
              </a:extLst>
            </p:cNvPr>
            <p:cNvCxnSpPr/>
            <p:nvPr/>
          </p:nvCxnSpPr>
          <p:spPr>
            <a:xfrm flipV="1">
              <a:off x="4820478" y="2763079"/>
              <a:ext cx="4035287" cy="34886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0B01090-8BE7-427F-B919-AE2D5D713970}"/>
                </a:ext>
              </a:extLst>
            </p:cNvPr>
            <p:cNvCxnSpPr/>
            <p:nvPr/>
          </p:nvCxnSpPr>
          <p:spPr>
            <a:xfrm flipV="1">
              <a:off x="1008820" y="2763079"/>
              <a:ext cx="6703945" cy="3488634"/>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4531490A-2E0C-4802-B9D5-21852FDF8714}"/>
              </a:ext>
            </a:extLst>
          </p:cNvPr>
          <p:cNvSpPr/>
          <p:nvPr/>
        </p:nvSpPr>
        <p:spPr>
          <a:xfrm>
            <a:off x="1008820" y="1791614"/>
            <a:ext cx="3811658" cy="4460099"/>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CC0F61C-27EA-4E45-A645-F0C463986F3A}"/>
              </a:ext>
            </a:extLst>
          </p:cNvPr>
          <p:cNvSpPr>
            <a:spLocks noGrp="1"/>
          </p:cNvSpPr>
          <p:nvPr>
            <p:ph idx="1"/>
          </p:nvPr>
        </p:nvSpPr>
        <p:spPr>
          <a:xfrm>
            <a:off x="2309191" y="2506662"/>
            <a:ext cx="1934817" cy="3605903"/>
          </a:xfrm>
        </p:spPr>
        <p:txBody>
          <a:bodyPr>
            <a:normAutofit/>
          </a:bodyPr>
          <a:lstStyle/>
          <a:p>
            <a:pPr marL="0" indent="0">
              <a:spcAft>
                <a:spcPts val="1200"/>
              </a:spcAft>
              <a:buNone/>
            </a:pPr>
            <a:r>
              <a:rPr lang="en-US" sz="3200"/>
              <a:t>Untracked</a:t>
            </a:r>
          </a:p>
          <a:p>
            <a:pPr marL="0" indent="0">
              <a:spcAft>
                <a:spcPts val="1200"/>
              </a:spcAft>
              <a:buNone/>
            </a:pPr>
            <a:r>
              <a:rPr lang="en-US" sz="3200"/>
              <a:t>Modified</a:t>
            </a:r>
          </a:p>
          <a:p>
            <a:pPr marL="0" indent="0">
              <a:spcAft>
                <a:spcPts val="1200"/>
              </a:spcAft>
              <a:buNone/>
            </a:pPr>
            <a:r>
              <a:rPr lang="en-US" sz="3200"/>
              <a:t>Added</a:t>
            </a:r>
          </a:p>
          <a:p>
            <a:pPr marL="0" indent="0">
              <a:spcAft>
                <a:spcPts val="1200"/>
              </a:spcAft>
              <a:buNone/>
            </a:pPr>
            <a:r>
              <a:rPr lang="en-US" sz="3200"/>
              <a:t>Renamed</a:t>
            </a:r>
          </a:p>
          <a:p>
            <a:pPr marL="0" indent="0">
              <a:spcAft>
                <a:spcPts val="1200"/>
              </a:spcAft>
              <a:buNone/>
            </a:pPr>
            <a:r>
              <a:rPr lang="en-US" sz="3200"/>
              <a:t>Deleted</a:t>
            </a:r>
          </a:p>
        </p:txBody>
      </p:sp>
      <p:grpSp>
        <p:nvGrpSpPr>
          <p:cNvPr id="5" name="Group 4">
            <a:extLst>
              <a:ext uri="{FF2B5EF4-FFF2-40B4-BE49-F238E27FC236}">
                <a16:creationId xmlns:a16="http://schemas.microsoft.com/office/drawing/2014/main" id="{47FB8FB0-787B-483B-BE7B-E5D707030B4B}"/>
              </a:ext>
            </a:extLst>
          </p:cNvPr>
          <p:cNvGrpSpPr/>
          <p:nvPr/>
        </p:nvGrpSpPr>
        <p:grpSpPr>
          <a:xfrm>
            <a:off x="1540556" y="2433705"/>
            <a:ext cx="642636" cy="3523555"/>
            <a:chOff x="7305252" y="1832181"/>
            <a:chExt cx="642636" cy="3523555"/>
          </a:xfrm>
        </p:grpSpPr>
        <p:sp>
          <p:nvSpPr>
            <p:cNvPr id="4" name="Rectangle: Rounded Corners 3">
              <a:extLst>
                <a:ext uri="{FF2B5EF4-FFF2-40B4-BE49-F238E27FC236}">
                  <a16:creationId xmlns:a16="http://schemas.microsoft.com/office/drawing/2014/main" id="{106C07C1-11E9-4931-9B4C-52B1BED5AD98}"/>
                </a:ext>
              </a:extLst>
            </p:cNvPr>
            <p:cNvSpPr/>
            <p:nvPr/>
          </p:nvSpPr>
          <p:spPr>
            <a:xfrm>
              <a:off x="7311783" y="3277186"/>
              <a:ext cx="636105" cy="636105"/>
            </a:xfrm>
            <a:prstGeom prst="roundRect">
              <a:avLst/>
            </a:prstGeom>
            <a:solidFill>
              <a:srgbClr val="38D3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latin typeface="Arial Black" panose="020B0A04020102020204" pitchFamily="34" charset="0"/>
                </a:rPr>
                <a:t>A</a:t>
              </a:r>
            </a:p>
          </p:txBody>
        </p:sp>
        <p:sp>
          <p:nvSpPr>
            <p:cNvPr id="6" name="Rectangle: Rounded Corners 5">
              <a:extLst>
                <a:ext uri="{FF2B5EF4-FFF2-40B4-BE49-F238E27FC236}">
                  <a16:creationId xmlns:a16="http://schemas.microsoft.com/office/drawing/2014/main" id="{7D6AE89A-D8E0-404D-9683-3BEBFA1D3177}"/>
                </a:ext>
              </a:extLst>
            </p:cNvPr>
            <p:cNvSpPr/>
            <p:nvPr/>
          </p:nvSpPr>
          <p:spPr>
            <a:xfrm>
              <a:off x="7305258" y="1832181"/>
              <a:ext cx="636105" cy="636105"/>
            </a:xfrm>
            <a:prstGeom prst="roundRect">
              <a:avLst/>
            </a:prstGeom>
            <a:solidFill>
              <a:srgbClr val="FFD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latin typeface="Arial Black" panose="020B0A04020102020204" pitchFamily="34" charset="0"/>
                </a:rPr>
                <a:t>?</a:t>
              </a:r>
            </a:p>
          </p:txBody>
        </p:sp>
        <p:sp>
          <p:nvSpPr>
            <p:cNvPr id="7" name="Rectangle: Rounded Corners 6">
              <a:extLst>
                <a:ext uri="{FF2B5EF4-FFF2-40B4-BE49-F238E27FC236}">
                  <a16:creationId xmlns:a16="http://schemas.microsoft.com/office/drawing/2014/main" id="{4ACD402C-1AC0-426E-822B-F603F73FBFAD}"/>
                </a:ext>
              </a:extLst>
            </p:cNvPr>
            <p:cNvSpPr/>
            <p:nvPr/>
          </p:nvSpPr>
          <p:spPr>
            <a:xfrm>
              <a:off x="7311783" y="2553925"/>
              <a:ext cx="636105" cy="636105"/>
            </a:xfrm>
            <a:prstGeom prst="roundRect">
              <a:avLst/>
            </a:prstGeom>
            <a:solidFill>
              <a:srgbClr val="417D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latin typeface="Arial Black" panose="020B0A04020102020204" pitchFamily="34" charset="0"/>
                </a:rPr>
                <a:t>M</a:t>
              </a:r>
            </a:p>
          </p:txBody>
        </p:sp>
        <p:sp>
          <p:nvSpPr>
            <p:cNvPr id="8" name="Rectangle: Rounded Corners 7">
              <a:extLst>
                <a:ext uri="{FF2B5EF4-FFF2-40B4-BE49-F238E27FC236}">
                  <a16:creationId xmlns:a16="http://schemas.microsoft.com/office/drawing/2014/main" id="{4B62B787-CFBE-46F6-B7DC-DCE0260D575A}"/>
                </a:ext>
              </a:extLst>
            </p:cNvPr>
            <p:cNvSpPr/>
            <p:nvPr/>
          </p:nvSpPr>
          <p:spPr>
            <a:xfrm>
              <a:off x="7305252" y="3998930"/>
              <a:ext cx="636105" cy="636105"/>
            </a:xfrm>
            <a:prstGeom prst="roundRect">
              <a:avLst/>
            </a:prstGeom>
            <a:solidFill>
              <a:srgbClr val="AB2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latin typeface="Arial Black" panose="020B0A04020102020204" pitchFamily="34" charset="0"/>
                </a:rPr>
                <a:t>R</a:t>
              </a:r>
            </a:p>
          </p:txBody>
        </p:sp>
        <p:sp>
          <p:nvSpPr>
            <p:cNvPr id="9" name="Rectangle: Rounded Corners 8">
              <a:extLst>
                <a:ext uri="{FF2B5EF4-FFF2-40B4-BE49-F238E27FC236}">
                  <a16:creationId xmlns:a16="http://schemas.microsoft.com/office/drawing/2014/main" id="{3495CC84-E46B-4E29-B728-2D6E7A503F5F}"/>
                </a:ext>
              </a:extLst>
            </p:cNvPr>
            <p:cNvSpPr/>
            <p:nvPr/>
          </p:nvSpPr>
          <p:spPr>
            <a:xfrm>
              <a:off x="7311783" y="4719631"/>
              <a:ext cx="636105" cy="636105"/>
            </a:xfrm>
            <a:prstGeom prst="roundRect">
              <a:avLst/>
            </a:prstGeom>
            <a:solidFill>
              <a:srgbClr val="FF2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latin typeface="Arial Black" panose="020B0A04020102020204" pitchFamily="34" charset="0"/>
                </a:rPr>
                <a:t>D</a:t>
              </a:r>
            </a:p>
          </p:txBody>
        </p:sp>
      </p:grpSp>
      <p:sp>
        <p:nvSpPr>
          <p:cNvPr id="11" name="Content Placeholder 2">
            <a:extLst>
              <a:ext uri="{FF2B5EF4-FFF2-40B4-BE49-F238E27FC236}">
                <a16:creationId xmlns:a16="http://schemas.microsoft.com/office/drawing/2014/main" id="{C16694E5-3D58-48D7-99A8-B6A6D66533E7}"/>
              </a:ext>
            </a:extLst>
          </p:cNvPr>
          <p:cNvSpPr txBox="1">
            <a:spLocks/>
          </p:cNvSpPr>
          <p:nvPr/>
        </p:nvSpPr>
        <p:spPr>
          <a:xfrm>
            <a:off x="1008820" y="1791614"/>
            <a:ext cx="3811658" cy="7150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1200"/>
              </a:spcAft>
              <a:buFont typeface="Arial" panose="020B0604020202020204" pitchFamily="34" charset="0"/>
              <a:buNone/>
            </a:pPr>
            <a:r>
              <a:rPr lang="en-US" sz="3200" b="1" u="sng"/>
              <a:t>Box Color Meaning</a:t>
            </a:r>
          </a:p>
        </p:txBody>
      </p:sp>
      <p:sp>
        <p:nvSpPr>
          <p:cNvPr id="2" name="Slide Number Placeholder 1">
            <a:extLst>
              <a:ext uri="{FF2B5EF4-FFF2-40B4-BE49-F238E27FC236}">
                <a16:creationId xmlns:a16="http://schemas.microsoft.com/office/drawing/2014/main" id="{750C2066-2BE1-4094-ABD6-CF41EBFF8B29}"/>
              </a:ext>
            </a:extLst>
          </p:cNvPr>
          <p:cNvSpPr>
            <a:spLocks noGrp="1"/>
          </p:cNvSpPr>
          <p:nvPr>
            <p:ph type="sldNum" sz="quarter" idx="12"/>
          </p:nvPr>
        </p:nvSpPr>
        <p:spPr/>
        <p:txBody>
          <a:bodyPr/>
          <a:lstStyle/>
          <a:p>
            <a:fld id="{A50F061E-0E3F-4F09-842B-1F791245BDEB}" type="slidenum">
              <a:rPr lang="en-US" smtClean="0"/>
              <a:t>24</a:t>
            </a:fld>
            <a:endParaRPr lang="en-US"/>
          </a:p>
        </p:txBody>
      </p:sp>
    </p:spTree>
    <p:extLst>
      <p:ext uri="{BB962C8B-B14F-4D97-AF65-F5344CB8AC3E}">
        <p14:creationId xmlns:p14="http://schemas.microsoft.com/office/powerpoint/2010/main" val="117596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build="p"/>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3CB96-F181-4797-8AFA-171455927D6F}"/>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D8C7636F-AEE7-467B-8A2A-439EC5B68515}"/>
              </a:ext>
            </a:extLst>
          </p:cNvPr>
          <p:cNvPicPr>
            <a:picLocks noGrp="1" noChangeAspect="1"/>
          </p:cNvPicPr>
          <p:nvPr>
            <p:ph idx="1"/>
          </p:nvPr>
        </p:nvPicPr>
        <p:blipFill>
          <a:blip r:embed="rId2"/>
          <a:stretch>
            <a:fillRect/>
          </a:stretch>
        </p:blipFill>
        <p:spPr>
          <a:xfrm>
            <a:off x="0" y="158749"/>
            <a:ext cx="12192000" cy="6540501"/>
          </a:xfrm>
        </p:spPr>
      </p:pic>
      <p:sp>
        <p:nvSpPr>
          <p:cNvPr id="8" name="Rectangle 7">
            <a:extLst>
              <a:ext uri="{FF2B5EF4-FFF2-40B4-BE49-F238E27FC236}">
                <a16:creationId xmlns:a16="http://schemas.microsoft.com/office/drawing/2014/main" id="{AEC7F99F-C705-4770-B4A2-F70EA4A059B8}"/>
              </a:ext>
            </a:extLst>
          </p:cNvPr>
          <p:cNvSpPr/>
          <p:nvPr/>
        </p:nvSpPr>
        <p:spPr>
          <a:xfrm>
            <a:off x="7653130" y="785191"/>
            <a:ext cx="4462670" cy="2126974"/>
          </a:xfrm>
          <a:prstGeom prst="rect">
            <a:avLst/>
          </a:prstGeom>
          <a:noFill/>
          <a:ln w="57150">
            <a:solidFill>
              <a:srgbClr val="C00000"/>
            </a:solidFill>
          </a:ln>
          <a:effectLst>
            <a:glow rad="101600">
              <a:srgbClr val="FCA36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7EC9E895-FB15-4398-A28D-107E6A10EC02}"/>
              </a:ext>
            </a:extLst>
          </p:cNvPr>
          <p:cNvSpPr/>
          <p:nvPr/>
        </p:nvSpPr>
        <p:spPr>
          <a:xfrm rot="16200000">
            <a:off x="7111448" y="1350414"/>
            <a:ext cx="477078" cy="864704"/>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784E7C52-0320-4986-9276-D2D279E07638}"/>
              </a:ext>
            </a:extLst>
          </p:cNvPr>
          <p:cNvSpPr/>
          <p:nvPr/>
        </p:nvSpPr>
        <p:spPr>
          <a:xfrm rot="10800000">
            <a:off x="9233452" y="1370292"/>
            <a:ext cx="477078" cy="864704"/>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4052663-E1C0-4B59-B825-4AED3B21BFC6}"/>
              </a:ext>
            </a:extLst>
          </p:cNvPr>
          <p:cNvPicPr>
            <a:picLocks noChangeAspect="1"/>
          </p:cNvPicPr>
          <p:nvPr/>
        </p:nvPicPr>
        <p:blipFill>
          <a:blip r:embed="rId3"/>
          <a:stretch>
            <a:fillRect/>
          </a:stretch>
        </p:blipFill>
        <p:spPr>
          <a:xfrm>
            <a:off x="818248" y="2143599"/>
            <a:ext cx="6964091" cy="3363775"/>
          </a:xfrm>
          <a:prstGeom prst="rect">
            <a:avLst/>
          </a:prstGeom>
          <a:ln>
            <a:solidFill>
              <a:schemeClr val="tx1"/>
            </a:solidFill>
          </a:ln>
        </p:spPr>
      </p:pic>
      <p:sp>
        <p:nvSpPr>
          <p:cNvPr id="12" name="Arrow: Down 11">
            <a:extLst>
              <a:ext uri="{FF2B5EF4-FFF2-40B4-BE49-F238E27FC236}">
                <a16:creationId xmlns:a16="http://schemas.microsoft.com/office/drawing/2014/main" id="{2716D423-05F5-4A17-818F-48E65329DBAE}"/>
              </a:ext>
            </a:extLst>
          </p:cNvPr>
          <p:cNvSpPr/>
          <p:nvPr/>
        </p:nvSpPr>
        <p:spPr>
          <a:xfrm rot="10800000">
            <a:off x="8627166" y="1370292"/>
            <a:ext cx="477078" cy="864704"/>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19E1EBD8-1C4A-4D3D-BC47-E0A4FA1024EB}"/>
              </a:ext>
            </a:extLst>
          </p:cNvPr>
          <p:cNvSpPr/>
          <p:nvPr/>
        </p:nvSpPr>
        <p:spPr>
          <a:xfrm>
            <a:off x="8627166" y="2405225"/>
            <a:ext cx="1611526" cy="414872"/>
          </a:xfrm>
          <a:prstGeom prst="roundRect">
            <a:avLst/>
          </a:prstGeom>
          <a:solidFill>
            <a:srgbClr val="ED52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t>Pull First!</a:t>
            </a:r>
          </a:p>
        </p:txBody>
      </p:sp>
      <p:sp>
        <p:nvSpPr>
          <p:cNvPr id="3" name="Slide Number Placeholder 2">
            <a:extLst>
              <a:ext uri="{FF2B5EF4-FFF2-40B4-BE49-F238E27FC236}">
                <a16:creationId xmlns:a16="http://schemas.microsoft.com/office/drawing/2014/main" id="{786BFA6E-F8A7-411D-BB02-546230F3F5E5}"/>
              </a:ext>
            </a:extLst>
          </p:cNvPr>
          <p:cNvSpPr>
            <a:spLocks noGrp="1"/>
          </p:cNvSpPr>
          <p:nvPr>
            <p:ph type="sldNum" sz="quarter" idx="12"/>
          </p:nvPr>
        </p:nvSpPr>
        <p:spPr/>
        <p:txBody>
          <a:bodyPr/>
          <a:lstStyle/>
          <a:p>
            <a:fld id="{A50F061E-0E3F-4F09-842B-1F791245BDEB}" type="slidenum">
              <a:rPr lang="en-US" smtClean="0"/>
              <a:t>25</a:t>
            </a:fld>
            <a:endParaRPr lang="en-US"/>
          </a:p>
        </p:txBody>
      </p:sp>
    </p:spTree>
    <p:extLst>
      <p:ext uri="{BB962C8B-B14F-4D97-AF65-F5344CB8AC3E}">
        <p14:creationId xmlns:p14="http://schemas.microsoft.com/office/powerpoint/2010/main" val="3250916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0" grpId="1" animBg="1"/>
      <p:bldP spid="12" grpId="0" animBg="1"/>
      <p:bldP spid="13" grpId="0" animBg="1"/>
      <p:bldP spid="13"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D393B-19DF-459D-8E16-C38A2D91945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FBD837B-CF18-4D07-940E-143088EAEAD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602E3A-B6D0-4BAE-8116-B6F77E84A8C9}"/>
              </a:ext>
            </a:extLst>
          </p:cNvPr>
          <p:cNvPicPr>
            <a:picLocks noChangeAspect="1"/>
          </p:cNvPicPr>
          <p:nvPr/>
        </p:nvPicPr>
        <p:blipFill>
          <a:blip r:embed="rId2"/>
          <a:stretch>
            <a:fillRect/>
          </a:stretch>
        </p:blipFill>
        <p:spPr>
          <a:xfrm>
            <a:off x="0" y="158750"/>
            <a:ext cx="12192000" cy="6540500"/>
          </a:xfrm>
          <a:prstGeom prst="rect">
            <a:avLst/>
          </a:prstGeom>
        </p:spPr>
      </p:pic>
      <p:sp>
        <p:nvSpPr>
          <p:cNvPr id="4" name="Rectangle 3">
            <a:extLst>
              <a:ext uri="{FF2B5EF4-FFF2-40B4-BE49-F238E27FC236}">
                <a16:creationId xmlns:a16="http://schemas.microsoft.com/office/drawing/2014/main" id="{E86F9DF6-8B7C-4FD8-AF7A-A986B98BF1A5}"/>
              </a:ext>
            </a:extLst>
          </p:cNvPr>
          <p:cNvSpPr/>
          <p:nvPr/>
        </p:nvSpPr>
        <p:spPr>
          <a:xfrm>
            <a:off x="5267734" y="1605002"/>
            <a:ext cx="3646685" cy="13202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1BABD1D-6836-41B6-8F6B-29FDBB5D4BA1}"/>
              </a:ext>
            </a:extLst>
          </p:cNvPr>
          <p:cNvPicPr>
            <a:picLocks noChangeAspect="1"/>
          </p:cNvPicPr>
          <p:nvPr/>
        </p:nvPicPr>
        <p:blipFill>
          <a:blip r:embed="rId3"/>
          <a:stretch>
            <a:fillRect/>
          </a:stretch>
        </p:blipFill>
        <p:spPr>
          <a:xfrm>
            <a:off x="1522770" y="1356955"/>
            <a:ext cx="7096439" cy="3268662"/>
          </a:xfrm>
          <a:prstGeom prst="rect">
            <a:avLst/>
          </a:prstGeom>
        </p:spPr>
      </p:pic>
      <p:pic>
        <p:nvPicPr>
          <p:cNvPr id="9" name="Picture 8">
            <a:extLst>
              <a:ext uri="{FF2B5EF4-FFF2-40B4-BE49-F238E27FC236}">
                <a16:creationId xmlns:a16="http://schemas.microsoft.com/office/drawing/2014/main" id="{38369544-AC1A-4AA1-99BB-36A41EF45EB8}"/>
              </a:ext>
            </a:extLst>
          </p:cNvPr>
          <p:cNvPicPr>
            <a:picLocks noChangeAspect="1"/>
          </p:cNvPicPr>
          <p:nvPr/>
        </p:nvPicPr>
        <p:blipFill>
          <a:blip r:embed="rId4"/>
          <a:stretch>
            <a:fillRect/>
          </a:stretch>
        </p:blipFill>
        <p:spPr>
          <a:xfrm>
            <a:off x="1559628" y="1434335"/>
            <a:ext cx="7096439" cy="3220645"/>
          </a:xfrm>
          <a:prstGeom prst="rect">
            <a:avLst/>
          </a:prstGeom>
          <a:ln>
            <a:solidFill>
              <a:schemeClr val="tx1"/>
            </a:solidFill>
          </a:ln>
        </p:spPr>
      </p:pic>
      <p:pic>
        <p:nvPicPr>
          <p:cNvPr id="11" name="Picture 10">
            <a:extLst>
              <a:ext uri="{FF2B5EF4-FFF2-40B4-BE49-F238E27FC236}">
                <a16:creationId xmlns:a16="http://schemas.microsoft.com/office/drawing/2014/main" id="{F909DD9A-3632-4F37-9F41-C04D174EE10D}"/>
              </a:ext>
            </a:extLst>
          </p:cNvPr>
          <p:cNvPicPr>
            <a:picLocks noChangeAspect="1"/>
          </p:cNvPicPr>
          <p:nvPr/>
        </p:nvPicPr>
        <p:blipFill>
          <a:blip r:embed="rId5"/>
          <a:stretch>
            <a:fillRect/>
          </a:stretch>
        </p:blipFill>
        <p:spPr>
          <a:xfrm>
            <a:off x="1571914" y="1434336"/>
            <a:ext cx="7121011" cy="3268661"/>
          </a:xfrm>
          <a:prstGeom prst="rect">
            <a:avLst/>
          </a:prstGeom>
          <a:ln>
            <a:solidFill>
              <a:schemeClr val="tx1"/>
            </a:solidFill>
          </a:ln>
        </p:spPr>
      </p:pic>
      <p:sp>
        <p:nvSpPr>
          <p:cNvPr id="13" name="Rectangle 12">
            <a:extLst>
              <a:ext uri="{FF2B5EF4-FFF2-40B4-BE49-F238E27FC236}">
                <a16:creationId xmlns:a16="http://schemas.microsoft.com/office/drawing/2014/main" id="{4D45C12C-7494-490C-B89F-46AF99C27EAD}"/>
              </a:ext>
            </a:extLst>
          </p:cNvPr>
          <p:cNvSpPr/>
          <p:nvPr/>
        </p:nvSpPr>
        <p:spPr>
          <a:xfrm rot="20394092">
            <a:off x="2388144" y="2779457"/>
            <a:ext cx="4888465" cy="1569660"/>
          </a:xfrm>
          <a:prstGeom prst="rect">
            <a:avLst/>
          </a:prstGeom>
          <a:noFill/>
        </p:spPr>
        <p:txBody>
          <a:bodyPr wrap="square" lIns="91440" tIns="45720" rIns="91440" bIns="45720">
            <a:spAutoFit/>
          </a:bodyPr>
          <a:lstStyle/>
          <a:p>
            <a:pPr algn="ctr"/>
            <a:r>
              <a:rPr lang="en-US" sz="9600" b="1" cap="none" spc="0">
                <a:ln w="0"/>
                <a:solidFill>
                  <a:schemeClr val="accent6">
                    <a:lumMod val="50000"/>
                  </a:schemeClr>
                </a:solidFill>
                <a:effectLst>
                  <a:glow rad="139700">
                    <a:schemeClr val="accent6">
                      <a:satMod val="175000"/>
                      <a:alpha val="40000"/>
                    </a:schemeClr>
                  </a:glow>
                  <a:outerShdw blurRad="38100" dist="25400" dir="5400000" algn="ctr" rotWithShape="0">
                    <a:srgbClr val="6E747A">
                      <a:alpha val="43000"/>
                    </a:srgbClr>
                  </a:outerShdw>
                </a:effectLst>
              </a:rPr>
              <a:t>Success</a:t>
            </a:r>
            <a:r>
              <a:rPr lang="en-US" sz="8000" b="1" cap="none" spc="0">
                <a:ln w="0"/>
                <a:solidFill>
                  <a:schemeClr val="accent6">
                    <a:lumMod val="50000"/>
                  </a:schemeClr>
                </a:solidFill>
                <a:effectLst>
                  <a:outerShdw blurRad="38100" dist="25400" dir="5400000" algn="ctr" rotWithShape="0">
                    <a:srgbClr val="6E747A">
                      <a:alpha val="43000"/>
                    </a:srgbClr>
                  </a:outerShdw>
                </a:effectLst>
              </a:rPr>
              <a:t>!</a:t>
            </a:r>
          </a:p>
        </p:txBody>
      </p:sp>
      <p:sp>
        <p:nvSpPr>
          <p:cNvPr id="6" name="Slide Number Placeholder 5">
            <a:extLst>
              <a:ext uri="{FF2B5EF4-FFF2-40B4-BE49-F238E27FC236}">
                <a16:creationId xmlns:a16="http://schemas.microsoft.com/office/drawing/2014/main" id="{729F93A4-F627-48F7-A34C-E1A0C56CFC47}"/>
              </a:ext>
            </a:extLst>
          </p:cNvPr>
          <p:cNvSpPr>
            <a:spLocks noGrp="1"/>
          </p:cNvSpPr>
          <p:nvPr>
            <p:ph type="sldNum" sz="quarter" idx="12"/>
          </p:nvPr>
        </p:nvSpPr>
        <p:spPr/>
        <p:txBody>
          <a:bodyPr/>
          <a:lstStyle/>
          <a:p>
            <a:fld id="{A50F061E-0E3F-4F09-842B-1F791245BDEB}" type="slidenum">
              <a:rPr lang="en-US" smtClean="0"/>
              <a:t>26</a:t>
            </a:fld>
            <a:endParaRPr lang="en-US"/>
          </a:p>
        </p:txBody>
      </p:sp>
    </p:spTree>
    <p:extLst>
      <p:ext uri="{BB962C8B-B14F-4D97-AF65-F5344CB8AC3E}">
        <p14:creationId xmlns:p14="http://schemas.microsoft.com/office/powerpoint/2010/main" val="2964498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AE16-2FC2-46FF-9965-1EE9167DC3F4}"/>
              </a:ext>
            </a:extLst>
          </p:cNvPr>
          <p:cNvSpPr>
            <a:spLocks noGrp="1"/>
          </p:cNvSpPr>
          <p:nvPr>
            <p:ph type="title"/>
          </p:nvPr>
        </p:nvSpPr>
        <p:spPr/>
        <p:txBody>
          <a:bodyPr/>
          <a:lstStyle/>
          <a:p>
            <a:r>
              <a:rPr lang="en-US"/>
              <a:t>3 – How can I use R?</a:t>
            </a:r>
          </a:p>
        </p:txBody>
      </p:sp>
      <p:pic>
        <p:nvPicPr>
          <p:cNvPr id="4" name="Content Placeholder 3">
            <a:extLst>
              <a:ext uri="{FF2B5EF4-FFF2-40B4-BE49-F238E27FC236}">
                <a16:creationId xmlns:a16="http://schemas.microsoft.com/office/drawing/2014/main" id="{A6ECD10E-C66B-4918-AE93-4419B75488CA}"/>
              </a:ext>
            </a:extLst>
          </p:cNvPr>
          <p:cNvPicPr>
            <a:picLocks noGrp="1" noChangeAspect="1"/>
          </p:cNvPicPr>
          <p:nvPr>
            <p:ph idx="1"/>
          </p:nvPr>
        </p:nvPicPr>
        <p:blipFill>
          <a:blip r:embed="rId3"/>
          <a:stretch>
            <a:fillRect/>
          </a:stretch>
        </p:blipFill>
        <p:spPr>
          <a:xfrm>
            <a:off x="1757680" y="1239520"/>
            <a:ext cx="8366883" cy="5618480"/>
          </a:xfrm>
          <a:prstGeom prst="rect">
            <a:avLst/>
          </a:prstGeom>
        </p:spPr>
      </p:pic>
      <p:sp>
        <p:nvSpPr>
          <p:cNvPr id="6" name="Arrow: Down 5">
            <a:extLst>
              <a:ext uri="{FF2B5EF4-FFF2-40B4-BE49-F238E27FC236}">
                <a16:creationId xmlns:a16="http://schemas.microsoft.com/office/drawing/2014/main" id="{FB3E8D09-A7DF-4AD7-A164-06F1E0479D79}"/>
              </a:ext>
            </a:extLst>
          </p:cNvPr>
          <p:cNvSpPr/>
          <p:nvPr/>
        </p:nvSpPr>
        <p:spPr>
          <a:xfrm rot="5400000">
            <a:off x="5886166" y="970509"/>
            <a:ext cx="662182" cy="120020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80B72A-1E8E-4B93-8F4F-F7489E1A8486}"/>
              </a:ext>
            </a:extLst>
          </p:cNvPr>
          <p:cNvSpPr/>
          <p:nvPr/>
        </p:nvSpPr>
        <p:spPr>
          <a:xfrm>
            <a:off x="6939280" y="1174138"/>
            <a:ext cx="1666240" cy="975360"/>
          </a:xfrm>
          <a:prstGeom prst="rect">
            <a:avLst/>
          </a:prstGeom>
          <a:solidFill>
            <a:schemeClr val="bg1"/>
          </a:solidFill>
          <a:effectLst>
            <a:glow rad="101600">
              <a:srgbClr val="7030A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7030A0"/>
                </a:solidFill>
              </a:rPr>
              <a:t>Commit message</a:t>
            </a:r>
          </a:p>
        </p:txBody>
      </p:sp>
      <p:sp>
        <p:nvSpPr>
          <p:cNvPr id="8" name="Arrow: Down 7">
            <a:extLst>
              <a:ext uri="{FF2B5EF4-FFF2-40B4-BE49-F238E27FC236}">
                <a16:creationId xmlns:a16="http://schemas.microsoft.com/office/drawing/2014/main" id="{0157E0EF-62EA-422C-A92C-54EC43B36AE6}"/>
              </a:ext>
            </a:extLst>
          </p:cNvPr>
          <p:cNvSpPr/>
          <p:nvPr/>
        </p:nvSpPr>
        <p:spPr>
          <a:xfrm rot="5400000">
            <a:off x="5378166" y="3517902"/>
            <a:ext cx="662182" cy="120020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D07287F-8A3A-4508-850B-F62C6C468AB1}"/>
              </a:ext>
            </a:extLst>
          </p:cNvPr>
          <p:cNvSpPr/>
          <p:nvPr/>
        </p:nvSpPr>
        <p:spPr>
          <a:xfrm>
            <a:off x="6431280" y="3721531"/>
            <a:ext cx="1930400" cy="975360"/>
          </a:xfrm>
          <a:prstGeom prst="rect">
            <a:avLst/>
          </a:prstGeom>
          <a:solidFill>
            <a:schemeClr val="bg1"/>
          </a:solidFill>
          <a:effectLst>
            <a:glow rad="101600">
              <a:srgbClr val="7030A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7030A0"/>
                </a:solidFill>
              </a:rPr>
              <a:t>Added text (green)</a:t>
            </a:r>
          </a:p>
        </p:txBody>
      </p:sp>
      <p:sp>
        <p:nvSpPr>
          <p:cNvPr id="10" name="Arrow: Down 9">
            <a:extLst>
              <a:ext uri="{FF2B5EF4-FFF2-40B4-BE49-F238E27FC236}">
                <a16:creationId xmlns:a16="http://schemas.microsoft.com/office/drawing/2014/main" id="{ACC01C5E-28A5-49ED-A4D2-450285AE34F8}"/>
              </a:ext>
            </a:extLst>
          </p:cNvPr>
          <p:cNvSpPr/>
          <p:nvPr/>
        </p:nvSpPr>
        <p:spPr>
          <a:xfrm rot="5400000">
            <a:off x="7450806" y="5184142"/>
            <a:ext cx="662182" cy="120020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30A2764-BE23-43A7-979B-6538062285A4}"/>
              </a:ext>
            </a:extLst>
          </p:cNvPr>
          <p:cNvSpPr/>
          <p:nvPr/>
        </p:nvSpPr>
        <p:spPr>
          <a:xfrm>
            <a:off x="8503920" y="5387771"/>
            <a:ext cx="2092960" cy="975360"/>
          </a:xfrm>
          <a:prstGeom prst="rect">
            <a:avLst/>
          </a:prstGeom>
          <a:solidFill>
            <a:schemeClr val="bg1"/>
          </a:solidFill>
          <a:effectLst>
            <a:glow rad="101600">
              <a:srgbClr val="7030A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7030A0"/>
                </a:solidFill>
              </a:rPr>
              <a:t>Deleted text (red)</a:t>
            </a:r>
          </a:p>
        </p:txBody>
      </p:sp>
      <p:sp>
        <p:nvSpPr>
          <p:cNvPr id="3" name="Slide Number Placeholder 2">
            <a:extLst>
              <a:ext uri="{FF2B5EF4-FFF2-40B4-BE49-F238E27FC236}">
                <a16:creationId xmlns:a16="http://schemas.microsoft.com/office/drawing/2014/main" id="{76624D82-469D-4C78-82BF-9DFC46543C27}"/>
              </a:ext>
            </a:extLst>
          </p:cNvPr>
          <p:cNvSpPr>
            <a:spLocks noGrp="1"/>
          </p:cNvSpPr>
          <p:nvPr>
            <p:ph type="sldNum" sz="quarter" idx="12"/>
          </p:nvPr>
        </p:nvSpPr>
        <p:spPr/>
        <p:txBody>
          <a:bodyPr/>
          <a:lstStyle/>
          <a:p>
            <a:fld id="{A50F061E-0E3F-4F09-842B-1F791245BDEB}" type="slidenum">
              <a:rPr lang="en-US" smtClean="0"/>
              <a:t>27</a:t>
            </a:fld>
            <a:endParaRPr lang="en-US"/>
          </a:p>
        </p:txBody>
      </p:sp>
    </p:spTree>
    <p:extLst>
      <p:ext uri="{BB962C8B-B14F-4D97-AF65-F5344CB8AC3E}">
        <p14:creationId xmlns:p14="http://schemas.microsoft.com/office/powerpoint/2010/main" val="2199644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AE16-2FC2-46FF-9965-1EE9167DC3F4}"/>
              </a:ext>
            </a:extLst>
          </p:cNvPr>
          <p:cNvSpPr>
            <a:spLocks noGrp="1"/>
          </p:cNvSpPr>
          <p:nvPr>
            <p:ph type="title"/>
          </p:nvPr>
        </p:nvSpPr>
        <p:spPr>
          <a:xfrm>
            <a:off x="1948405" y="116049"/>
            <a:ext cx="9398876" cy="1140890"/>
          </a:xfrm>
        </p:spPr>
        <p:txBody>
          <a:bodyPr/>
          <a:lstStyle/>
          <a:p>
            <a:r>
              <a:rPr lang="en-US"/>
              <a:t>3 – How can I use R?</a:t>
            </a:r>
          </a:p>
        </p:txBody>
      </p:sp>
      <p:sp>
        <p:nvSpPr>
          <p:cNvPr id="14" name="TextBox 13">
            <a:extLst>
              <a:ext uri="{FF2B5EF4-FFF2-40B4-BE49-F238E27FC236}">
                <a16:creationId xmlns:a16="http://schemas.microsoft.com/office/drawing/2014/main" id="{A5CE5FEE-5A7B-4E6C-B9CD-ED1F5696CA81}"/>
              </a:ext>
            </a:extLst>
          </p:cNvPr>
          <p:cNvSpPr txBox="1"/>
          <p:nvPr/>
        </p:nvSpPr>
        <p:spPr>
          <a:xfrm>
            <a:off x="598660" y="1902797"/>
            <a:ext cx="6259340" cy="4955203"/>
          </a:xfrm>
          <a:prstGeom prst="rect">
            <a:avLst/>
          </a:prstGeom>
          <a:noFill/>
        </p:spPr>
        <p:txBody>
          <a:bodyPr wrap="square" rtlCol="0">
            <a:spAutoFit/>
          </a:bodyPr>
          <a:lstStyle/>
          <a:p>
            <a:r>
              <a:rPr lang="en-US" sz="2800" b="1"/>
              <a:t>How to deal with confidential data</a:t>
            </a:r>
          </a:p>
          <a:p>
            <a:pPr marL="457200" indent="-457200">
              <a:buFont typeface="Arial" panose="020B0604020202020204" pitchFamily="34" charset="0"/>
              <a:buChar char="•"/>
            </a:pPr>
            <a:r>
              <a:rPr lang="en-US" sz="2800"/>
              <a:t>Private repository (only invited individuals can see it)</a:t>
            </a:r>
          </a:p>
          <a:p>
            <a:pPr marL="457200" indent="-457200">
              <a:buFont typeface="Arial" panose="020B0604020202020204" pitchFamily="34" charset="0"/>
              <a:buChar char="•"/>
            </a:pPr>
            <a:r>
              <a:rPr lang="en-US" sz="2800"/>
              <a:t>Summarize data </a:t>
            </a:r>
          </a:p>
          <a:p>
            <a:pPr marL="457200" indent="-457200">
              <a:buFont typeface="Arial" panose="020B0604020202020204" pitchFamily="34" charset="0"/>
              <a:buChar char="•"/>
            </a:pPr>
            <a:r>
              <a:rPr lang="en-US" sz="2800"/>
              <a:t>Add to </a:t>
            </a:r>
            <a:r>
              <a:rPr lang="en-US" sz="2800" err="1"/>
              <a:t>gitignore</a:t>
            </a:r>
            <a:r>
              <a:rPr lang="en-US" sz="2800"/>
              <a:t> file </a:t>
            </a:r>
          </a:p>
          <a:p>
            <a:pPr marL="457200" indent="-457200">
              <a:buFont typeface="Arial" panose="020B0604020202020204" pitchFamily="34" charset="0"/>
              <a:buChar char="•"/>
            </a:pPr>
            <a:r>
              <a:rPr lang="en-US" sz="2800"/>
              <a:t>Don’t upload and add a readme file to the data folder (“</a:t>
            </a:r>
            <a:r>
              <a:rPr lang="en-US" sz="2800" i="0">
                <a:solidFill>
                  <a:srgbClr val="24292E"/>
                </a:solidFill>
                <a:effectLst/>
              </a:rPr>
              <a:t>Confidential data is not stored publicly. Contact </a:t>
            </a:r>
            <a:r>
              <a:rPr lang="en-US" sz="2800" i="0">
                <a:solidFill>
                  <a:srgbClr val="24292E"/>
                </a:solidFill>
                <a:effectLst/>
                <a:hlinkClick r:id="rId3"/>
              </a:rPr>
              <a:t>someone</a:t>
            </a:r>
            <a:r>
              <a:rPr lang="en-US" sz="2800" i="0" u="none" strike="noStrike">
                <a:effectLst/>
                <a:hlinkClick r:id="rId3"/>
              </a:rPr>
              <a:t>@alaska.gov</a:t>
            </a:r>
            <a:r>
              <a:rPr lang="en-US" sz="2800" i="0">
                <a:solidFill>
                  <a:srgbClr val="24292E"/>
                </a:solidFill>
                <a:effectLst/>
              </a:rPr>
              <a:t> for access”)</a:t>
            </a:r>
            <a:endParaRPr lang="en-US" sz="2800"/>
          </a:p>
          <a:p>
            <a:endParaRPr lang="en-US" sz="2800" b="1"/>
          </a:p>
          <a:p>
            <a:endParaRPr lang="en-US"/>
          </a:p>
          <a:p>
            <a:endParaRPr lang="en-US"/>
          </a:p>
        </p:txBody>
      </p:sp>
      <p:pic>
        <p:nvPicPr>
          <p:cNvPr id="20" name="Picture 19" descr="Graphical user interface, text, application&#10;&#10;Description automatically generated">
            <a:extLst>
              <a:ext uri="{FF2B5EF4-FFF2-40B4-BE49-F238E27FC236}">
                <a16:creationId xmlns:a16="http://schemas.microsoft.com/office/drawing/2014/main" id="{979C6E73-2F65-4131-A5ED-69DE56137844}"/>
              </a:ext>
            </a:extLst>
          </p:cNvPr>
          <p:cNvPicPr>
            <a:picLocks noChangeAspect="1"/>
          </p:cNvPicPr>
          <p:nvPr/>
        </p:nvPicPr>
        <p:blipFill rotWithShape="1">
          <a:blip r:embed="rId4">
            <a:extLst>
              <a:ext uri="{28A0092B-C50C-407E-A947-70E740481C1C}">
                <a14:useLocalDpi xmlns:a14="http://schemas.microsoft.com/office/drawing/2010/main" val="0"/>
              </a:ext>
            </a:extLst>
          </a:blip>
          <a:srcRect b="38148"/>
          <a:stretch/>
        </p:blipFill>
        <p:spPr>
          <a:xfrm>
            <a:off x="6493641" y="1634944"/>
            <a:ext cx="5596759" cy="4241800"/>
          </a:xfrm>
          <a:prstGeom prst="rect">
            <a:avLst/>
          </a:prstGeom>
          <a:ln>
            <a:solidFill>
              <a:schemeClr val="tx1"/>
            </a:solidFill>
          </a:ln>
        </p:spPr>
      </p:pic>
      <p:sp>
        <p:nvSpPr>
          <p:cNvPr id="3" name="Slide Number Placeholder 2">
            <a:extLst>
              <a:ext uri="{FF2B5EF4-FFF2-40B4-BE49-F238E27FC236}">
                <a16:creationId xmlns:a16="http://schemas.microsoft.com/office/drawing/2014/main" id="{39D5DE7D-4141-408C-9E96-256AB34F82DB}"/>
              </a:ext>
            </a:extLst>
          </p:cNvPr>
          <p:cNvSpPr>
            <a:spLocks noGrp="1"/>
          </p:cNvSpPr>
          <p:nvPr>
            <p:ph type="sldNum" sz="quarter" idx="12"/>
          </p:nvPr>
        </p:nvSpPr>
        <p:spPr/>
        <p:txBody>
          <a:bodyPr/>
          <a:lstStyle/>
          <a:p>
            <a:fld id="{A50F061E-0E3F-4F09-842B-1F791245BDEB}" type="slidenum">
              <a:rPr lang="en-US" smtClean="0"/>
              <a:t>28</a:t>
            </a:fld>
            <a:endParaRPr lang="en-US"/>
          </a:p>
        </p:txBody>
      </p:sp>
    </p:spTree>
    <p:extLst>
      <p:ext uri="{BB962C8B-B14F-4D97-AF65-F5344CB8AC3E}">
        <p14:creationId xmlns:p14="http://schemas.microsoft.com/office/powerpoint/2010/main" val="299286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par>
                                <p:cTn id="15" presetID="2" presetClass="entr" presetSubtype="4"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20"/>
                                        </p:tgtEl>
                                      </p:cBhvr>
                                    </p:animEffect>
                                    <p:set>
                                      <p:cBhvr>
                                        <p:cTn id="23" dur="1" fill="hold">
                                          <p:stCondLst>
                                            <p:cond delay="499"/>
                                          </p:stCondLst>
                                        </p:cTn>
                                        <p:tgtEl>
                                          <p:spTgt spid="20"/>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B577F-B7B7-4F05-9DC5-1E3900F3E11A}"/>
              </a:ext>
            </a:extLst>
          </p:cNvPr>
          <p:cNvSpPr>
            <a:spLocks noGrp="1"/>
          </p:cNvSpPr>
          <p:nvPr>
            <p:ph type="title"/>
          </p:nvPr>
        </p:nvSpPr>
        <p:spPr/>
        <p:txBody>
          <a:bodyPr/>
          <a:lstStyle/>
          <a:p>
            <a:r>
              <a:rPr lang="en-US"/>
              <a:t>4 – Show Me the Demo!</a:t>
            </a:r>
          </a:p>
        </p:txBody>
      </p:sp>
      <p:sp>
        <p:nvSpPr>
          <p:cNvPr id="3" name="Text Placeholder 2">
            <a:extLst>
              <a:ext uri="{FF2B5EF4-FFF2-40B4-BE49-F238E27FC236}">
                <a16:creationId xmlns:a16="http://schemas.microsoft.com/office/drawing/2014/main" id="{C17E3DE4-5E3D-42FA-B254-51E8762DA77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9938C2F-0D84-4CAE-9A6A-115A52BD7686}"/>
              </a:ext>
            </a:extLst>
          </p:cNvPr>
          <p:cNvSpPr>
            <a:spLocks noGrp="1"/>
          </p:cNvSpPr>
          <p:nvPr>
            <p:ph type="sldNum" sz="quarter" idx="12"/>
          </p:nvPr>
        </p:nvSpPr>
        <p:spPr/>
        <p:txBody>
          <a:bodyPr/>
          <a:lstStyle/>
          <a:p>
            <a:fld id="{A50F061E-0E3F-4F09-842B-1F791245BDEB}" type="slidenum">
              <a:rPr lang="en-US" smtClean="0"/>
              <a:t>29</a:t>
            </a:fld>
            <a:endParaRPr lang="en-US"/>
          </a:p>
        </p:txBody>
      </p:sp>
    </p:spTree>
    <p:extLst>
      <p:ext uri="{BB962C8B-B14F-4D97-AF65-F5344CB8AC3E}">
        <p14:creationId xmlns:p14="http://schemas.microsoft.com/office/powerpoint/2010/main" val="1265005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D1440-24C7-470F-A4D7-2FBCD35A4295}"/>
              </a:ext>
            </a:extLst>
          </p:cNvPr>
          <p:cNvSpPr>
            <a:spLocks noGrp="1"/>
          </p:cNvSpPr>
          <p:nvPr>
            <p:ph type="title"/>
          </p:nvPr>
        </p:nvSpPr>
        <p:spPr/>
        <p:txBody>
          <a:bodyPr/>
          <a:lstStyle/>
          <a:p>
            <a:r>
              <a:rPr lang="en-US"/>
              <a:t>1 – What is GitHub?</a:t>
            </a:r>
          </a:p>
        </p:txBody>
      </p:sp>
      <p:sp>
        <p:nvSpPr>
          <p:cNvPr id="3" name="Text Placeholder 2">
            <a:extLst>
              <a:ext uri="{FF2B5EF4-FFF2-40B4-BE49-F238E27FC236}">
                <a16:creationId xmlns:a16="http://schemas.microsoft.com/office/drawing/2014/main" id="{951BDE41-7871-448C-B33C-9999FF8CEC9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32093AC-8129-45D9-8F25-C570E3D9C07D}"/>
              </a:ext>
            </a:extLst>
          </p:cNvPr>
          <p:cNvSpPr>
            <a:spLocks noGrp="1"/>
          </p:cNvSpPr>
          <p:nvPr>
            <p:ph type="sldNum" sz="quarter" idx="12"/>
          </p:nvPr>
        </p:nvSpPr>
        <p:spPr/>
        <p:txBody>
          <a:bodyPr/>
          <a:lstStyle/>
          <a:p>
            <a:fld id="{A50F061E-0E3F-4F09-842B-1F791245BDEB}" type="slidenum">
              <a:rPr lang="en-US" smtClean="0"/>
              <a:t>3</a:t>
            </a:fld>
            <a:endParaRPr lang="en-US"/>
          </a:p>
        </p:txBody>
      </p:sp>
    </p:spTree>
    <p:extLst>
      <p:ext uri="{BB962C8B-B14F-4D97-AF65-F5344CB8AC3E}">
        <p14:creationId xmlns:p14="http://schemas.microsoft.com/office/powerpoint/2010/main" val="15233352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A93BB-9582-4487-892B-47DDFE6A77CA}"/>
              </a:ext>
            </a:extLst>
          </p:cNvPr>
          <p:cNvSpPr>
            <a:spLocks noGrp="1"/>
          </p:cNvSpPr>
          <p:nvPr>
            <p:ph type="title"/>
          </p:nvPr>
        </p:nvSpPr>
        <p:spPr/>
        <p:txBody>
          <a:bodyPr/>
          <a:lstStyle/>
          <a:p>
            <a:r>
              <a:rPr lang="en-US"/>
              <a:t>4 – Demo 1: Creating a repo</a:t>
            </a:r>
          </a:p>
        </p:txBody>
      </p:sp>
      <p:sp>
        <p:nvSpPr>
          <p:cNvPr id="4" name="Content Placeholder 2">
            <a:extLst>
              <a:ext uri="{FF2B5EF4-FFF2-40B4-BE49-F238E27FC236}">
                <a16:creationId xmlns:a16="http://schemas.microsoft.com/office/drawing/2014/main" id="{56E95F3D-363D-4E59-A568-9F73319EA26D}"/>
              </a:ext>
            </a:extLst>
          </p:cNvPr>
          <p:cNvSpPr>
            <a:spLocks noGrp="1"/>
          </p:cNvSpPr>
          <p:nvPr>
            <p:ph idx="1"/>
          </p:nvPr>
        </p:nvSpPr>
        <p:spPr>
          <a:xfrm>
            <a:off x="838200" y="1825625"/>
            <a:ext cx="10515600" cy="4351338"/>
          </a:xfrm>
        </p:spPr>
        <p:txBody>
          <a:bodyPr>
            <a:normAutofit/>
          </a:bodyPr>
          <a:lstStyle/>
          <a:p>
            <a:pPr marL="0" indent="0" algn="ctr">
              <a:buNone/>
            </a:pPr>
            <a:r>
              <a:rPr lang="en-US" sz="25000" b="1">
                <a:solidFill>
                  <a:srgbClr val="B6617D"/>
                </a:solidFill>
              </a:rPr>
              <a:t>1</a:t>
            </a:r>
          </a:p>
          <a:p>
            <a:pPr marL="0" indent="0" algn="ctr">
              <a:buNone/>
            </a:pPr>
            <a:r>
              <a:rPr lang="en-US" sz="3600" b="1"/>
              <a:t>Follow along as I share my screen</a:t>
            </a:r>
            <a:endParaRPr lang="en-US" sz="1900" b="1"/>
          </a:p>
        </p:txBody>
      </p:sp>
      <p:sp>
        <p:nvSpPr>
          <p:cNvPr id="3" name="Slide Number Placeholder 2">
            <a:extLst>
              <a:ext uri="{FF2B5EF4-FFF2-40B4-BE49-F238E27FC236}">
                <a16:creationId xmlns:a16="http://schemas.microsoft.com/office/drawing/2014/main" id="{ECE17DA0-2FEA-495B-88F4-EE726AA6FA42}"/>
              </a:ext>
            </a:extLst>
          </p:cNvPr>
          <p:cNvSpPr>
            <a:spLocks noGrp="1"/>
          </p:cNvSpPr>
          <p:nvPr>
            <p:ph type="sldNum" sz="quarter" idx="12"/>
          </p:nvPr>
        </p:nvSpPr>
        <p:spPr/>
        <p:txBody>
          <a:bodyPr/>
          <a:lstStyle/>
          <a:p>
            <a:fld id="{A50F061E-0E3F-4F09-842B-1F791245BDEB}" type="slidenum">
              <a:rPr lang="en-US" smtClean="0"/>
              <a:t>30</a:t>
            </a:fld>
            <a:endParaRPr lang="en-US"/>
          </a:p>
        </p:txBody>
      </p:sp>
    </p:spTree>
    <p:extLst>
      <p:ext uri="{BB962C8B-B14F-4D97-AF65-F5344CB8AC3E}">
        <p14:creationId xmlns:p14="http://schemas.microsoft.com/office/powerpoint/2010/main" val="38327615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685C4-DC4E-47F4-9927-E7D065D746F3}"/>
              </a:ext>
            </a:extLst>
          </p:cNvPr>
          <p:cNvSpPr>
            <a:spLocks noGrp="1"/>
          </p:cNvSpPr>
          <p:nvPr>
            <p:ph type="title"/>
          </p:nvPr>
        </p:nvSpPr>
        <p:spPr>
          <a:xfrm>
            <a:off x="1954924" y="281043"/>
            <a:ext cx="10237076" cy="1140890"/>
          </a:xfrm>
        </p:spPr>
        <p:txBody>
          <a:bodyPr>
            <a:normAutofit/>
          </a:bodyPr>
          <a:lstStyle/>
          <a:p>
            <a:r>
              <a:rPr lang="en-US"/>
              <a:t>4 – Demo 2: Cloning an existing repo</a:t>
            </a:r>
          </a:p>
        </p:txBody>
      </p:sp>
      <p:sp>
        <p:nvSpPr>
          <p:cNvPr id="4" name="Content Placeholder 2">
            <a:extLst>
              <a:ext uri="{FF2B5EF4-FFF2-40B4-BE49-F238E27FC236}">
                <a16:creationId xmlns:a16="http://schemas.microsoft.com/office/drawing/2014/main" id="{A047FF50-8651-4D36-AD97-0B9298CB0A90}"/>
              </a:ext>
            </a:extLst>
          </p:cNvPr>
          <p:cNvSpPr>
            <a:spLocks noGrp="1"/>
          </p:cNvSpPr>
          <p:nvPr>
            <p:ph idx="1"/>
          </p:nvPr>
        </p:nvSpPr>
        <p:spPr>
          <a:xfrm>
            <a:off x="838200" y="1825625"/>
            <a:ext cx="10515600" cy="4351338"/>
          </a:xfrm>
        </p:spPr>
        <p:txBody>
          <a:bodyPr>
            <a:normAutofit/>
          </a:bodyPr>
          <a:lstStyle/>
          <a:p>
            <a:pPr marL="0" indent="0" algn="ctr">
              <a:buNone/>
            </a:pPr>
            <a:r>
              <a:rPr lang="en-US" sz="25000" b="1">
                <a:solidFill>
                  <a:srgbClr val="F27779"/>
                </a:solidFill>
              </a:rPr>
              <a:t>2</a:t>
            </a:r>
          </a:p>
          <a:p>
            <a:pPr marL="0" indent="0" algn="ctr">
              <a:buNone/>
            </a:pPr>
            <a:r>
              <a:rPr lang="en-US" sz="3600" b="1"/>
              <a:t>Follow along as I share my screen</a:t>
            </a:r>
            <a:endParaRPr lang="en-US" sz="1900" b="1"/>
          </a:p>
        </p:txBody>
      </p:sp>
      <p:sp>
        <p:nvSpPr>
          <p:cNvPr id="3" name="Slide Number Placeholder 2">
            <a:extLst>
              <a:ext uri="{FF2B5EF4-FFF2-40B4-BE49-F238E27FC236}">
                <a16:creationId xmlns:a16="http://schemas.microsoft.com/office/drawing/2014/main" id="{B4B20784-F351-446E-867D-3B646AE645F8}"/>
              </a:ext>
            </a:extLst>
          </p:cNvPr>
          <p:cNvSpPr>
            <a:spLocks noGrp="1"/>
          </p:cNvSpPr>
          <p:nvPr>
            <p:ph type="sldNum" sz="quarter" idx="12"/>
          </p:nvPr>
        </p:nvSpPr>
        <p:spPr/>
        <p:txBody>
          <a:bodyPr/>
          <a:lstStyle/>
          <a:p>
            <a:fld id="{A50F061E-0E3F-4F09-842B-1F791245BDEB}" type="slidenum">
              <a:rPr lang="en-US" smtClean="0"/>
              <a:t>31</a:t>
            </a:fld>
            <a:endParaRPr lang="en-US"/>
          </a:p>
        </p:txBody>
      </p:sp>
    </p:spTree>
    <p:extLst>
      <p:ext uri="{BB962C8B-B14F-4D97-AF65-F5344CB8AC3E}">
        <p14:creationId xmlns:p14="http://schemas.microsoft.com/office/powerpoint/2010/main" val="8847200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F1F46-D129-408A-B891-D7D3F9CC2545}"/>
              </a:ext>
            </a:extLst>
          </p:cNvPr>
          <p:cNvSpPr>
            <a:spLocks noGrp="1"/>
          </p:cNvSpPr>
          <p:nvPr>
            <p:ph type="title"/>
          </p:nvPr>
        </p:nvSpPr>
        <p:spPr/>
        <p:txBody>
          <a:bodyPr/>
          <a:lstStyle/>
          <a:p>
            <a:r>
              <a:rPr lang="en-US"/>
              <a:t>4 – Demo 3: Collaboration!</a:t>
            </a:r>
          </a:p>
        </p:txBody>
      </p:sp>
      <p:sp>
        <p:nvSpPr>
          <p:cNvPr id="3" name="Content Placeholder 2">
            <a:extLst>
              <a:ext uri="{FF2B5EF4-FFF2-40B4-BE49-F238E27FC236}">
                <a16:creationId xmlns:a16="http://schemas.microsoft.com/office/drawing/2014/main" id="{973E1A77-37C2-4A0A-9EDB-0DC0FD8BB134}"/>
              </a:ext>
            </a:extLst>
          </p:cNvPr>
          <p:cNvSpPr>
            <a:spLocks noGrp="1"/>
          </p:cNvSpPr>
          <p:nvPr>
            <p:ph idx="1"/>
          </p:nvPr>
        </p:nvSpPr>
        <p:spPr/>
        <p:txBody>
          <a:bodyPr>
            <a:normAutofit/>
          </a:bodyPr>
          <a:lstStyle/>
          <a:p>
            <a:pPr marL="0" indent="0" algn="ctr">
              <a:buNone/>
            </a:pPr>
            <a:r>
              <a:rPr lang="en-US" sz="25000" b="1">
                <a:solidFill>
                  <a:srgbClr val="FCA369"/>
                </a:solidFill>
              </a:rPr>
              <a:t>3</a:t>
            </a:r>
          </a:p>
          <a:p>
            <a:pPr marL="0" indent="0" algn="ctr">
              <a:buNone/>
            </a:pPr>
            <a:r>
              <a:rPr lang="en-US" sz="3600" b="1"/>
              <a:t>Follow along as I share my screen</a:t>
            </a:r>
            <a:endParaRPr lang="en-US" sz="1900" b="1"/>
          </a:p>
        </p:txBody>
      </p:sp>
      <p:sp>
        <p:nvSpPr>
          <p:cNvPr id="4" name="Slide Number Placeholder 3">
            <a:extLst>
              <a:ext uri="{FF2B5EF4-FFF2-40B4-BE49-F238E27FC236}">
                <a16:creationId xmlns:a16="http://schemas.microsoft.com/office/drawing/2014/main" id="{72E189EC-B23A-481F-8B94-D2E2FBDA09B4}"/>
              </a:ext>
            </a:extLst>
          </p:cNvPr>
          <p:cNvSpPr>
            <a:spLocks noGrp="1"/>
          </p:cNvSpPr>
          <p:nvPr>
            <p:ph type="sldNum" sz="quarter" idx="12"/>
          </p:nvPr>
        </p:nvSpPr>
        <p:spPr/>
        <p:txBody>
          <a:bodyPr/>
          <a:lstStyle/>
          <a:p>
            <a:fld id="{A50F061E-0E3F-4F09-842B-1F791245BDEB}" type="slidenum">
              <a:rPr lang="en-US" smtClean="0"/>
              <a:t>32</a:t>
            </a:fld>
            <a:endParaRPr lang="en-US"/>
          </a:p>
        </p:txBody>
      </p:sp>
    </p:spTree>
    <p:extLst>
      <p:ext uri="{BB962C8B-B14F-4D97-AF65-F5344CB8AC3E}">
        <p14:creationId xmlns:p14="http://schemas.microsoft.com/office/powerpoint/2010/main" val="26133727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0C1FD-F64B-472E-A847-6BCA52948FA0}"/>
              </a:ext>
            </a:extLst>
          </p:cNvPr>
          <p:cNvSpPr>
            <a:spLocks noGrp="1"/>
          </p:cNvSpPr>
          <p:nvPr>
            <p:ph type="title"/>
          </p:nvPr>
        </p:nvSpPr>
        <p:spPr/>
        <p:txBody>
          <a:bodyPr/>
          <a:lstStyle/>
          <a:p>
            <a:r>
              <a:rPr lang="en-US"/>
              <a:t>4 – Demo 4: Issues</a:t>
            </a:r>
          </a:p>
        </p:txBody>
      </p:sp>
      <p:pic>
        <p:nvPicPr>
          <p:cNvPr id="5" name="Content Placeholder 4">
            <a:extLst>
              <a:ext uri="{FF2B5EF4-FFF2-40B4-BE49-F238E27FC236}">
                <a16:creationId xmlns:a16="http://schemas.microsoft.com/office/drawing/2014/main" id="{9DB7BA16-453D-40D0-BC27-C51F1D637ECB}"/>
              </a:ext>
            </a:extLst>
          </p:cNvPr>
          <p:cNvPicPr>
            <a:picLocks noGrp="1" noChangeAspect="1"/>
          </p:cNvPicPr>
          <p:nvPr>
            <p:ph idx="1"/>
          </p:nvPr>
        </p:nvPicPr>
        <p:blipFill>
          <a:blip r:embed="rId2"/>
          <a:stretch>
            <a:fillRect/>
          </a:stretch>
        </p:blipFill>
        <p:spPr>
          <a:xfrm>
            <a:off x="2286000" y="1134036"/>
            <a:ext cx="6719176" cy="4997823"/>
          </a:xfrm>
        </p:spPr>
      </p:pic>
      <p:sp>
        <p:nvSpPr>
          <p:cNvPr id="6" name="TextBox 5">
            <a:extLst>
              <a:ext uri="{FF2B5EF4-FFF2-40B4-BE49-F238E27FC236}">
                <a16:creationId xmlns:a16="http://schemas.microsoft.com/office/drawing/2014/main" id="{668B6283-532F-4502-B4CC-D8746225D32E}"/>
              </a:ext>
            </a:extLst>
          </p:cNvPr>
          <p:cNvSpPr txBox="1"/>
          <p:nvPr/>
        </p:nvSpPr>
        <p:spPr>
          <a:xfrm>
            <a:off x="626165" y="6131859"/>
            <a:ext cx="10972800" cy="646331"/>
          </a:xfrm>
          <a:prstGeom prst="rect">
            <a:avLst/>
          </a:prstGeom>
          <a:noFill/>
        </p:spPr>
        <p:txBody>
          <a:bodyPr wrap="square" rtlCol="0">
            <a:spAutoFit/>
          </a:bodyPr>
          <a:lstStyle/>
          <a:p>
            <a:pPr algn="ctr"/>
            <a:r>
              <a:rPr lang="en-US" sz="3600" b="1">
                <a:hlinkClick r:id="rId3"/>
              </a:rPr>
              <a:t>https://github.com/commfish/seak_sablefish</a:t>
            </a:r>
            <a:endParaRPr lang="en-US" b="1"/>
          </a:p>
        </p:txBody>
      </p:sp>
      <p:sp>
        <p:nvSpPr>
          <p:cNvPr id="4" name="Slide Number Placeholder 3">
            <a:extLst>
              <a:ext uri="{FF2B5EF4-FFF2-40B4-BE49-F238E27FC236}">
                <a16:creationId xmlns:a16="http://schemas.microsoft.com/office/drawing/2014/main" id="{76471D0B-74A9-4440-93E4-114E0629D95A}"/>
              </a:ext>
            </a:extLst>
          </p:cNvPr>
          <p:cNvSpPr>
            <a:spLocks noGrp="1"/>
          </p:cNvSpPr>
          <p:nvPr>
            <p:ph type="sldNum" sz="quarter" idx="12"/>
          </p:nvPr>
        </p:nvSpPr>
        <p:spPr/>
        <p:txBody>
          <a:bodyPr/>
          <a:lstStyle/>
          <a:p>
            <a:fld id="{A50F061E-0E3F-4F09-842B-1F791245BDEB}" type="slidenum">
              <a:rPr lang="en-US" smtClean="0"/>
              <a:t>33</a:t>
            </a:fld>
            <a:endParaRPr lang="en-US"/>
          </a:p>
        </p:txBody>
      </p:sp>
    </p:spTree>
    <p:extLst>
      <p:ext uri="{BB962C8B-B14F-4D97-AF65-F5344CB8AC3E}">
        <p14:creationId xmlns:p14="http://schemas.microsoft.com/office/powerpoint/2010/main" val="24883207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38A78-2B03-460A-B25D-6B09A9024446}"/>
              </a:ext>
            </a:extLst>
          </p:cNvPr>
          <p:cNvSpPr>
            <a:spLocks noGrp="1"/>
          </p:cNvSpPr>
          <p:nvPr>
            <p:ph type="title"/>
          </p:nvPr>
        </p:nvSpPr>
        <p:spPr>
          <a:xfrm>
            <a:off x="831850" y="1709738"/>
            <a:ext cx="10515600" cy="4005262"/>
          </a:xfrm>
        </p:spPr>
        <p:txBody>
          <a:bodyPr/>
          <a:lstStyle/>
          <a:p>
            <a:pPr marL="1257300" indent="-1257300"/>
            <a:r>
              <a:rPr lang="en-US"/>
              <a:t>5 – Concluding Thoughts /</a:t>
            </a:r>
            <a:br>
              <a:rPr lang="en-US"/>
            </a:br>
            <a:r>
              <a:rPr lang="en-US"/>
              <a:t>Best Practices</a:t>
            </a:r>
          </a:p>
        </p:txBody>
      </p:sp>
      <p:sp>
        <p:nvSpPr>
          <p:cNvPr id="3" name="Text Placeholder 2">
            <a:extLst>
              <a:ext uri="{FF2B5EF4-FFF2-40B4-BE49-F238E27FC236}">
                <a16:creationId xmlns:a16="http://schemas.microsoft.com/office/drawing/2014/main" id="{8D1F674C-857C-40D5-A17B-367712493D25}"/>
              </a:ext>
            </a:extLst>
          </p:cNvPr>
          <p:cNvSpPr>
            <a:spLocks noGrp="1"/>
          </p:cNvSpPr>
          <p:nvPr>
            <p:ph type="body" idx="1"/>
          </p:nvPr>
        </p:nvSpPr>
        <p:spPr>
          <a:xfrm>
            <a:off x="844550" y="5593728"/>
            <a:ext cx="10515600" cy="1127747"/>
          </a:xfrm>
        </p:spPr>
        <p:txBody>
          <a:bodyPr/>
          <a:lstStyle/>
          <a:p>
            <a:endParaRPr lang="en-US"/>
          </a:p>
        </p:txBody>
      </p:sp>
      <p:sp>
        <p:nvSpPr>
          <p:cNvPr id="4" name="Slide Number Placeholder 3">
            <a:extLst>
              <a:ext uri="{FF2B5EF4-FFF2-40B4-BE49-F238E27FC236}">
                <a16:creationId xmlns:a16="http://schemas.microsoft.com/office/drawing/2014/main" id="{E3647272-8F71-4BC5-A238-3ED9B1E132F0}"/>
              </a:ext>
            </a:extLst>
          </p:cNvPr>
          <p:cNvSpPr>
            <a:spLocks noGrp="1"/>
          </p:cNvSpPr>
          <p:nvPr>
            <p:ph type="sldNum" sz="quarter" idx="12"/>
          </p:nvPr>
        </p:nvSpPr>
        <p:spPr/>
        <p:txBody>
          <a:bodyPr/>
          <a:lstStyle/>
          <a:p>
            <a:fld id="{A50F061E-0E3F-4F09-842B-1F791245BDEB}" type="slidenum">
              <a:rPr lang="en-US" smtClean="0"/>
              <a:t>34</a:t>
            </a:fld>
            <a:endParaRPr lang="en-US"/>
          </a:p>
        </p:txBody>
      </p:sp>
    </p:spTree>
    <p:extLst>
      <p:ext uri="{BB962C8B-B14F-4D97-AF65-F5344CB8AC3E}">
        <p14:creationId xmlns:p14="http://schemas.microsoft.com/office/powerpoint/2010/main" val="30148856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381B7-D295-45FE-A023-A90CDE955204}"/>
              </a:ext>
            </a:extLst>
          </p:cNvPr>
          <p:cNvSpPr>
            <a:spLocks noGrp="1"/>
          </p:cNvSpPr>
          <p:nvPr>
            <p:ph type="title"/>
          </p:nvPr>
        </p:nvSpPr>
        <p:spPr/>
        <p:txBody>
          <a:bodyPr/>
          <a:lstStyle/>
          <a:p>
            <a:r>
              <a:rPr lang="en-US"/>
              <a:t>5 – What else can GitHub do?</a:t>
            </a:r>
          </a:p>
        </p:txBody>
      </p:sp>
      <p:sp>
        <p:nvSpPr>
          <p:cNvPr id="3" name="Content Placeholder 2">
            <a:extLst>
              <a:ext uri="{FF2B5EF4-FFF2-40B4-BE49-F238E27FC236}">
                <a16:creationId xmlns:a16="http://schemas.microsoft.com/office/drawing/2014/main" id="{C6484779-D357-4990-929F-0DB1B7834219}"/>
              </a:ext>
            </a:extLst>
          </p:cNvPr>
          <p:cNvSpPr>
            <a:spLocks noGrp="1"/>
          </p:cNvSpPr>
          <p:nvPr>
            <p:ph idx="1"/>
          </p:nvPr>
        </p:nvSpPr>
        <p:spPr>
          <a:xfrm>
            <a:off x="450024" y="1825625"/>
            <a:ext cx="5861876" cy="4588910"/>
          </a:xfrm>
        </p:spPr>
        <p:txBody>
          <a:bodyPr>
            <a:normAutofit lnSpcReduction="10000"/>
          </a:bodyPr>
          <a:lstStyle/>
          <a:p>
            <a:pPr marL="0" indent="0">
              <a:buNone/>
            </a:pPr>
            <a:r>
              <a:rPr lang="en-US"/>
              <a:t>We’ve barely showed the capabilities of GitHub </a:t>
            </a:r>
          </a:p>
          <a:p>
            <a:pPr lvl="1">
              <a:spcAft>
                <a:spcPts val="1200"/>
              </a:spcAft>
            </a:pPr>
            <a:r>
              <a:rPr lang="en-US"/>
              <a:t>Issues can be assigned to people</a:t>
            </a:r>
          </a:p>
          <a:p>
            <a:pPr lvl="1">
              <a:spcAft>
                <a:spcPts val="1200"/>
              </a:spcAft>
            </a:pPr>
            <a:r>
              <a:rPr lang="en-US"/>
              <a:t>“Fork” an existing repo to modify it to your purposes</a:t>
            </a:r>
          </a:p>
          <a:p>
            <a:pPr lvl="1">
              <a:spcAft>
                <a:spcPts val="1200"/>
              </a:spcAft>
            </a:pPr>
            <a:r>
              <a:rPr lang="en-US"/>
              <a:t>Create a project website</a:t>
            </a:r>
          </a:p>
          <a:p>
            <a:pPr lvl="1">
              <a:spcAft>
                <a:spcPts val="1200"/>
              </a:spcAft>
            </a:pPr>
            <a:r>
              <a:rPr lang="en-US"/>
              <a:t>Build and store an R package</a:t>
            </a:r>
          </a:p>
          <a:p>
            <a:pPr lvl="1">
              <a:spcAft>
                <a:spcPts val="1200"/>
              </a:spcAft>
            </a:pPr>
            <a:r>
              <a:rPr lang="en-US"/>
              <a:t>Follow / learn others’ code</a:t>
            </a:r>
          </a:p>
          <a:p>
            <a:pPr lvl="1">
              <a:spcAft>
                <a:spcPts val="1200"/>
              </a:spcAft>
            </a:pPr>
            <a:r>
              <a:rPr lang="en-US"/>
              <a:t>Add a “branch” to explore test features without modifying the main analysis</a:t>
            </a:r>
          </a:p>
        </p:txBody>
      </p:sp>
      <p:sp>
        <p:nvSpPr>
          <p:cNvPr id="4" name="Slide Number Placeholder 3">
            <a:extLst>
              <a:ext uri="{FF2B5EF4-FFF2-40B4-BE49-F238E27FC236}">
                <a16:creationId xmlns:a16="http://schemas.microsoft.com/office/drawing/2014/main" id="{AF9D7BCD-80AE-49DB-B83C-298EEE53D176}"/>
              </a:ext>
            </a:extLst>
          </p:cNvPr>
          <p:cNvSpPr>
            <a:spLocks noGrp="1"/>
          </p:cNvSpPr>
          <p:nvPr>
            <p:ph type="sldNum" sz="quarter" idx="12"/>
          </p:nvPr>
        </p:nvSpPr>
        <p:spPr/>
        <p:txBody>
          <a:bodyPr/>
          <a:lstStyle/>
          <a:p>
            <a:fld id="{A50F061E-0E3F-4F09-842B-1F791245BDEB}" type="slidenum">
              <a:rPr lang="en-US" smtClean="0"/>
              <a:t>35</a:t>
            </a:fld>
            <a:endParaRPr lang="en-US"/>
          </a:p>
        </p:txBody>
      </p:sp>
      <p:pic>
        <p:nvPicPr>
          <p:cNvPr id="6" name="Picture 5">
            <a:extLst>
              <a:ext uri="{FF2B5EF4-FFF2-40B4-BE49-F238E27FC236}">
                <a16:creationId xmlns:a16="http://schemas.microsoft.com/office/drawing/2014/main" id="{474DFB9C-75B3-40BE-A8B3-73795772DEA2}"/>
              </a:ext>
            </a:extLst>
          </p:cNvPr>
          <p:cNvPicPr>
            <a:picLocks noChangeAspect="1"/>
          </p:cNvPicPr>
          <p:nvPr/>
        </p:nvPicPr>
        <p:blipFill>
          <a:blip r:embed="rId2"/>
          <a:stretch>
            <a:fillRect/>
          </a:stretch>
        </p:blipFill>
        <p:spPr>
          <a:xfrm>
            <a:off x="6451599" y="1587616"/>
            <a:ext cx="5629275" cy="4396680"/>
          </a:xfrm>
          <a:prstGeom prst="rect">
            <a:avLst/>
          </a:prstGeom>
          <a:ln>
            <a:solidFill>
              <a:schemeClr val="tx1"/>
            </a:solidFill>
          </a:ln>
        </p:spPr>
      </p:pic>
      <p:sp>
        <p:nvSpPr>
          <p:cNvPr id="8" name="Arrow: Down 7">
            <a:extLst>
              <a:ext uri="{FF2B5EF4-FFF2-40B4-BE49-F238E27FC236}">
                <a16:creationId xmlns:a16="http://schemas.microsoft.com/office/drawing/2014/main" id="{B53CAB17-B466-49B0-8EF0-455D1CD897DA}"/>
              </a:ext>
            </a:extLst>
          </p:cNvPr>
          <p:cNvSpPr/>
          <p:nvPr/>
        </p:nvSpPr>
        <p:spPr>
          <a:xfrm rot="5400000">
            <a:off x="8242547" y="1519282"/>
            <a:ext cx="467390" cy="84714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BA465181-ADDC-4A64-839F-0917DCB2270A}"/>
              </a:ext>
            </a:extLst>
          </p:cNvPr>
          <p:cNvSpPr/>
          <p:nvPr/>
        </p:nvSpPr>
        <p:spPr>
          <a:xfrm rot="5400000">
            <a:off x="11423607" y="3116769"/>
            <a:ext cx="467390" cy="84714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diagram&#10;&#10;Description automatically generated">
            <a:extLst>
              <a:ext uri="{FF2B5EF4-FFF2-40B4-BE49-F238E27FC236}">
                <a16:creationId xmlns:a16="http://schemas.microsoft.com/office/drawing/2014/main" id="{45099FB8-9CA2-4B88-96B7-3846B815DBB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94992" y="2916213"/>
            <a:ext cx="3287208" cy="2361530"/>
          </a:xfrm>
          <a:prstGeom prst="rect">
            <a:avLst/>
          </a:prstGeom>
        </p:spPr>
      </p:pic>
      <p:pic>
        <p:nvPicPr>
          <p:cNvPr id="13" name="Graphic 12" descr="Box with solid fill">
            <a:extLst>
              <a:ext uri="{FF2B5EF4-FFF2-40B4-BE49-F238E27FC236}">
                <a16:creationId xmlns:a16="http://schemas.microsoft.com/office/drawing/2014/main" id="{E77DC337-1BF5-4C52-B905-078227CC27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49424" y="3657341"/>
            <a:ext cx="1563804" cy="1563804"/>
          </a:xfrm>
          <a:prstGeom prst="rect">
            <a:avLst/>
          </a:prstGeom>
        </p:spPr>
      </p:pic>
      <p:pic>
        <p:nvPicPr>
          <p:cNvPr id="19" name="Picture 18">
            <a:extLst>
              <a:ext uri="{FF2B5EF4-FFF2-40B4-BE49-F238E27FC236}">
                <a16:creationId xmlns:a16="http://schemas.microsoft.com/office/drawing/2014/main" id="{312680C8-D09A-4836-987F-3AFA37E19016}"/>
              </a:ext>
            </a:extLst>
          </p:cNvPr>
          <p:cNvPicPr>
            <a:picLocks noChangeAspect="1"/>
          </p:cNvPicPr>
          <p:nvPr/>
        </p:nvPicPr>
        <p:blipFill>
          <a:blip r:embed="rId6"/>
          <a:stretch>
            <a:fillRect/>
          </a:stretch>
        </p:blipFill>
        <p:spPr>
          <a:xfrm>
            <a:off x="6503986" y="1993321"/>
            <a:ext cx="5524500" cy="3990975"/>
          </a:xfrm>
          <a:prstGeom prst="rect">
            <a:avLst/>
          </a:prstGeom>
          <a:ln>
            <a:solidFill>
              <a:schemeClr val="tx1"/>
            </a:solidFill>
          </a:ln>
        </p:spPr>
      </p:pic>
      <p:pic>
        <p:nvPicPr>
          <p:cNvPr id="27" name="Picture 26" descr="Shape&#10;&#10;Description automatically generated with low confidence">
            <a:extLst>
              <a:ext uri="{FF2B5EF4-FFF2-40B4-BE49-F238E27FC236}">
                <a16:creationId xmlns:a16="http://schemas.microsoft.com/office/drawing/2014/main" id="{F8DF3429-65A2-4BB9-AF22-D941A215A3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21682" y="4197549"/>
            <a:ext cx="1385616" cy="2216986"/>
          </a:xfrm>
          <a:prstGeom prst="rect">
            <a:avLst/>
          </a:prstGeom>
        </p:spPr>
      </p:pic>
    </p:spTree>
    <p:extLst>
      <p:ext uri="{BB962C8B-B14F-4D97-AF65-F5344CB8AC3E}">
        <p14:creationId xmlns:p14="http://schemas.microsoft.com/office/powerpoint/2010/main" val="3337336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8"/>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11"/>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3"/>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19"/>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D356C-F921-4A68-8573-F90FDB003758}"/>
              </a:ext>
            </a:extLst>
          </p:cNvPr>
          <p:cNvSpPr>
            <a:spLocks noGrp="1"/>
          </p:cNvSpPr>
          <p:nvPr>
            <p:ph type="title"/>
          </p:nvPr>
        </p:nvSpPr>
        <p:spPr/>
        <p:txBody>
          <a:bodyPr/>
          <a:lstStyle/>
          <a:p>
            <a:r>
              <a:rPr lang="en-US"/>
              <a:t>5 – Troubleshooting</a:t>
            </a:r>
          </a:p>
        </p:txBody>
      </p:sp>
      <p:sp>
        <p:nvSpPr>
          <p:cNvPr id="3" name="Content Placeholder 2">
            <a:extLst>
              <a:ext uri="{FF2B5EF4-FFF2-40B4-BE49-F238E27FC236}">
                <a16:creationId xmlns:a16="http://schemas.microsoft.com/office/drawing/2014/main" id="{5AA3C57F-017B-403E-8017-3BD2E176ACFE}"/>
              </a:ext>
            </a:extLst>
          </p:cNvPr>
          <p:cNvSpPr>
            <a:spLocks noGrp="1"/>
          </p:cNvSpPr>
          <p:nvPr>
            <p:ph idx="1"/>
          </p:nvPr>
        </p:nvSpPr>
        <p:spPr>
          <a:xfrm>
            <a:off x="838200" y="1825625"/>
            <a:ext cx="10363200" cy="4351338"/>
          </a:xfrm>
        </p:spPr>
        <p:txBody>
          <a:bodyPr/>
          <a:lstStyle/>
          <a:p>
            <a:pPr marL="0" indent="0">
              <a:buNone/>
            </a:pPr>
            <a:r>
              <a:rPr lang="en-US" u="sng"/>
              <a:t>What if I have an existing </a:t>
            </a:r>
            <a:r>
              <a:rPr lang="en-US" u="sng" err="1"/>
              <a:t>RProject</a:t>
            </a:r>
            <a:r>
              <a:rPr lang="en-US" u="sng"/>
              <a:t> that I want to push to GitHub?</a:t>
            </a:r>
          </a:p>
          <a:p>
            <a:pPr lvl="1"/>
            <a:r>
              <a:rPr lang="en-US"/>
              <a:t>Technically it’s possibly to push an existing </a:t>
            </a:r>
            <a:r>
              <a:rPr lang="en-US" err="1"/>
              <a:t>RProject</a:t>
            </a:r>
            <a:r>
              <a:rPr lang="en-US"/>
              <a:t> to GitHub, but it gets tricky (requiring command line git). It’s simplest to create a new </a:t>
            </a:r>
            <a:r>
              <a:rPr lang="en-US" err="1"/>
              <a:t>RProject</a:t>
            </a:r>
            <a:r>
              <a:rPr lang="en-US"/>
              <a:t>, copy over files, and delete the old project. </a:t>
            </a:r>
          </a:p>
          <a:p>
            <a:pPr marL="0" indent="0">
              <a:buNone/>
            </a:pPr>
            <a:r>
              <a:rPr lang="en-US" u="sng"/>
              <a:t>I can’t push to GitHub! </a:t>
            </a:r>
          </a:p>
          <a:p>
            <a:pPr lvl="1"/>
            <a:r>
              <a:rPr lang="en-US"/>
              <a:t>Pull first. A collaborator probably made edits to the remote (GitHub.com) version and you need to grab that before you make any edits</a:t>
            </a:r>
          </a:p>
          <a:p>
            <a:pPr marL="0" indent="0">
              <a:buNone/>
            </a:pPr>
            <a:r>
              <a:rPr lang="en-US" u="sng"/>
              <a:t>How do I add a collaborator?</a:t>
            </a:r>
          </a:p>
          <a:p>
            <a:pPr lvl="1"/>
            <a:r>
              <a:rPr lang="en-US"/>
              <a:t>Go to the repo page on github.com and click settings -&gt; Manage Access. Now they can push code to this same repo! Remember to work in the file separately and push/pull often!!</a:t>
            </a:r>
          </a:p>
          <a:p>
            <a:endParaRPr lang="en-US"/>
          </a:p>
        </p:txBody>
      </p:sp>
      <p:sp>
        <p:nvSpPr>
          <p:cNvPr id="4" name="Slide Number Placeholder 3">
            <a:extLst>
              <a:ext uri="{FF2B5EF4-FFF2-40B4-BE49-F238E27FC236}">
                <a16:creationId xmlns:a16="http://schemas.microsoft.com/office/drawing/2014/main" id="{8478F8A9-FB88-47F7-B6FA-00946C97FB03}"/>
              </a:ext>
            </a:extLst>
          </p:cNvPr>
          <p:cNvSpPr>
            <a:spLocks noGrp="1"/>
          </p:cNvSpPr>
          <p:nvPr>
            <p:ph type="sldNum" sz="quarter" idx="12"/>
          </p:nvPr>
        </p:nvSpPr>
        <p:spPr/>
        <p:txBody>
          <a:bodyPr/>
          <a:lstStyle/>
          <a:p>
            <a:fld id="{A50F061E-0E3F-4F09-842B-1F791245BDEB}" type="slidenum">
              <a:rPr lang="en-US" smtClean="0"/>
              <a:t>36</a:t>
            </a:fld>
            <a:endParaRPr lang="en-US"/>
          </a:p>
        </p:txBody>
      </p:sp>
    </p:spTree>
    <p:extLst>
      <p:ext uri="{BB962C8B-B14F-4D97-AF65-F5344CB8AC3E}">
        <p14:creationId xmlns:p14="http://schemas.microsoft.com/office/powerpoint/2010/main" val="20146112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393C0-5526-4250-A6D6-E15F17229B1E}"/>
              </a:ext>
            </a:extLst>
          </p:cNvPr>
          <p:cNvSpPr>
            <a:spLocks noGrp="1"/>
          </p:cNvSpPr>
          <p:nvPr>
            <p:ph type="title"/>
          </p:nvPr>
        </p:nvSpPr>
        <p:spPr/>
        <p:txBody>
          <a:bodyPr/>
          <a:lstStyle/>
          <a:p>
            <a:r>
              <a:rPr lang="en-US"/>
              <a:t>5 – Best Practices: CSVs</a:t>
            </a:r>
          </a:p>
        </p:txBody>
      </p:sp>
      <p:sp>
        <p:nvSpPr>
          <p:cNvPr id="3" name="Content Placeholder 2">
            <a:extLst>
              <a:ext uri="{FF2B5EF4-FFF2-40B4-BE49-F238E27FC236}">
                <a16:creationId xmlns:a16="http://schemas.microsoft.com/office/drawing/2014/main" id="{FCC182C4-87A5-45C5-8739-267AD9212E14}"/>
              </a:ext>
            </a:extLst>
          </p:cNvPr>
          <p:cNvSpPr>
            <a:spLocks noGrp="1"/>
          </p:cNvSpPr>
          <p:nvPr>
            <p:ph idx="1"/>
          </p:nvPr>
        </p:nvSpPr>
        <p:spPr>
          <a:xfrm>
            <a:off x="294641" y="1816437"/>
            <a:ext cx="5573724" cy="4890135"/>
          </a:xfrm>
        </p:spPr>
        <p:txBody>
          <a:bodyPr/>
          <a:lstStyle/>
          <a:p>
            <a:r>
              <a:rPr lang="en-US"/>
              <a:t>Git works best with “raw” or script-based files: R scripts, RMD presentations, CSV files, etc.</a:t>
            </a:r>
          </a:p>
          <a:p>
            <a:endParaRPr lang="en-US"/>
          </a:p>
          <a:p>
            <a:r>
              <a:rPr lang="en-US"/>
              <a:t>It works with MS Word, PowerPoint, .XLSX files, but difficult to compare changes</a:t>
            </a:r>
          </a:p>
          <a:p>
            <a:endParaRPr lang="en-US"/>
          </a:p>
          <a:p>
            <a:r>
              <a:rPr lang="en-US"/>
              <a:t>Takeaway: If you can, use CSV files!</a:t>
            </a:r>
          </a:p>
        </p:txBody>
      </p:sp>
      <p:pic>
        <p:nvPicPr>
          <p:cNvPr id="5" name="Picture 4">
            <a:extLst>
              <a:ext uri="{FF2B5EF4-FFF2-40B4-BE49-F238E27FC236}">
                <a16:creationId xmlns:a16="http://schemas.microsoft.com/office/drawing/2014/main" id="{E4B135B7-EA14-448A-94E3-B7180CE1C31A}"/>
              </a:ext>
            </a:extLst>
          </p:cNvPr>
          <p:cNvPicPr>
            <a:picLocks noChangeAspect="1"/>
          </p:cNvPicPr>
          <p:nvPr/>
        </p:nvPicPr>
        <p:blipFill>
          <a:blip r:embed="rId2">
            <a:duotone>
              <a:schemeClr val="accent6">
                <a:shade val="45000"/>
                <a:satMod val="135000"/>
              </a:schemeClr>
              <a:prstClr val="white"/>
            </a:duotone>
          </a:blip>
          <a:stretch>
            <a:fillRect/>
          </a:stretch>
        </p:blipFill>
        <p:spPr>
          <a:xfrm>
            <a:off x="6533920" y="2758404"/>
            <a:ext cx="1554866" cy="1632939"/>
          </a:xfrm>
          <a:prstGeom prst="rect">
            <a:avLst/>
          </a:prstGeom>
          <a:effectLst>
            <a:outerShdw blurRad="50800" dist="38100" dir="2700000" algn="tl" rotWithShape="0">
              <a:prstClr val="black">
                <a:alpha val="40000"/>
              </a:prstClr>
            </a:outerShdw>
          </a:effectLst>
        </p:spPr>
      </p:pic>
      <p:grpSp>
        <p:nvGrpSpPr>
          <p:cNvPr id="16" name="Group 15">
            <a:extLst>
              <a:ext uri="{FF2B5EF4-FFF2-40B4-BE49-F238E27FC236}">
                <a16:creationId xmlns:a16="http://schemas.microsoft.com/office/drawing/2014/main" id="{4AD669EF-B98D-4C40-BE09-4501338796C6}"/>
              </a:ext>
            </a:extLst>
          </p:cNvPr>
          <p:cNvGrpSpPr/>
          <p:nvPr/>
        </p:nvGrpSpPr>
        <p:grpSpPr>
          <a:xfrm>
            <a:off x="9798934" y="3926448"/>
            <a:ext cx="1554866" cy="1632939"/>
            <a:chOff x="6654362" y="4789137"/>
            <a:chExt cx="1321472" cy="1387826"/>
          </a:xfrm>
        </p:grpSpPr>
        <p:pic>
          <p:nvPicPr>
            <p:cNvPr id="9" name="Picture 8">
              <a:extLst>
                <a:ext uri="{FF2B5EF4-FFF2-40B4-BE49-F238E27FC236}">
                  <a16:creationId xmlns:a16="http://schemas.microsoft.com/office/drawing/2014/main" id="{0894F9DE-1AB7-4E0C-8455-AD02EAE51E99}"/>
                </a:ext>
              </a:extLst>
            </p:cNvPr>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colorTemperature colorTemp="11500"/>
                      </a14:imgEffect>
                      <a14:imgEffect>
                        <a14:saturation sat="162000"/>
                      </a14:imgEffect>
                      <a14:imgEffect>
                        <a14:brightnessContrast contrast="80000"/>
                      </a14:imgEffect>
                    </a14:imgLayer>
                  </a14:imgProps>
                </a:ext>
              </a:extLst>
            </a:blip>
            <a:stretch>
              <a:fillRect/>
            </a:stretch>
          </p:blipFill>
          <p:spPr>
            <a:xfrm>
              <a:off x="6654362" y="4789137"/>
              <a:ext cx="1321472" cy="1387826"/>
            </a:xfrm>
            <a:prstGeom prst="rect">
              <a:avLst/>
            </a:prstGeom>
            <a:effectLst>
              <a:outerShdw blurRad="50800" dist="38100" dir="2700000" algn="tl" rotWithShape="0">
                <a:prstClr val="black">
                  <a:alpha val="40000"/>
                </a:prstClr>
              </a:outerShdw>
            </a:effectLst>
          </p:spPr>
        </p:pic>
        <p:sp>
          <p:nvSpPr>
            <p:cNvPr id="14" name="Rectangle 13">
              <a:extLst>
                <a:ext uri="{FF2B5EF4-FFF2-40B4-BE49-F238E27FC236}">
                  <a16:creationId xmlns:a16="http://schemas.microsoft.com/office/drawing/2014/main" id="{DC17823C-F308-41D6-8AE2-B8280647A505}"/>
                </a:ext>
              </a:extLst>
            </p:cNvPr>
            <p:cNvSpPr/>
            <p:nvPr/>
          </p:nvSpPr>
          <p:spPr>
            <a:xfrm>
              <a:off x="7089380" y="5439710"/>
              <a:ext cx="728739" cy="564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F40607C7-BD17-43D8-A38A-7EE9BE0FE518}"/>
                </a:ext>
              </a:extLst>
            </p:cNvPr>
            <p:cNvSpPr/>
            <p:nvPr/>
          </p:nvSpPr>
          <p:spPr>
            <a:xfrm>
              <a:off x="6727659" y="4958673"/>
              <a:ext cx="764948" cy="764948"/>
            </a:xfrm>
            <a:prstGeom prst="roundRect">
              <a:avLst/>
            </a:prstGeom>
            <a:solidFill>
              <a:srgbClr val="107A4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a:t>X</a:t>
              </a:r>
            </a:p>
          </p:txBody>
        </p:sp>
        <p:sp>
          <p:nvSpPr>
            <p:cNvPr id="15" name="TextBox 14">
              <a:extLst>
                <a:ext uri="{FF2B5EF4-FFF2-40B4-BE49-F238E27FC236}">
                  <a16:creationId xmlns:a16="http://schemas.microsoft.com/office/drawing/2014/main" id="{182EB334-C92C-4A43-B47D-7A9BD6C337B1}"/>
                </a:ext>
              </a:extLst>
            </p:cNvPr>
            <p:cNvSpPr txBox="1"/>
            <p:nvPr/>
          </p:nvSpPr>
          <p:spPr>
            <a:xfrm>
              <a:off x="6932932" y="5750238"/>
              <a:ext cx="1041634" cy="400110"/>
            </a:xfrm>
            <a:prstGeom prst="rect">
              <a:avLst/>
            </a:prstGeom>
            <a:noFill/>
          </p:spPr>
          <p:txBody>
            <a:bodyPr wrap="square" rtlCol="0">
              <a:spAutoFit/>
            </a:bodyPr>
            <a:lstStyle/>
            <a:p>
              <a:pPr algn="ctr"/>
              <a:r>
                <a:rPr lang="en-US" sz="2000">
                  <a:solidFill>
                    <a:srgbClr val="107A40"/>
                  </a:solidFill>
                  <a:latin typeface="Arial Black" panose="020B0A04020102020204" pitchFamily="34" charset="0"/>
                </a:rPr>
                <a:t>.XLSX</a:t>
              </a:r>
              <a:endParaRPr lang="en-US">
                <a:solidFill>
                  <a:srgbClr val="107A40"/>
                </a:solidFill>
                <a:latin typeface="Arial Black" panose="020B0A04020102020204" pitchFamily="34" charset="0"/>
              </a:endParaRPr>
            </a:p>
          </p:txBody>
        </p:sp>
      </p:grpSp>
      <p:sp>
        <p:nvSpPr>
          <p:cNvPr id="17" name="TextBox 16">
            <a:extLst>
              <a:ext uri="{FF2B5EF4-FFF2-40B4-BE49-F238E27FC236}">
                <a16:creationId xmlns:a16="http://schemas.microsoft.com/office/drawing/2014/main" id="{6352C710-9946-4CB9-A191-DA92076DE1A3}"/>
              </a:ext>
            </a:extLst>
          </p:cNvPr>
          <p:cNvSpPr txBox="1"/>
          <p:nvPr/>
        </p:nvSpPr>
        <p:spPr>
          <a:xfrm>
            <a:off x="8564880" y="3799840"/>
            <a:ext cx="1048483" cy="923330"/>
          </a:xfrm>
          <a:prstGeom prst="rect">
            <a:avLst/>
          </a:prstGeom>
          <a:noFill/>
        </p:spPr>
        <p:txBody>
          <a:bodyPr wrap="square" rtlCol="0">
            <a:spAutoFit/>
          </a:bodyPr>
          <a:lstStyle/>
          <a:p>
            <a:r>
              <a:rPr lang="en-US" sz="5400" b="1"/>
              <a:t>VS</a:t>
            </a:r>
            <a:endParaRPr lang="en-US" b="1"/>
          </a:p>
        </p:txBody>
      </p:sp>
      <p:sp>
        <p:nvSpPr>
          <p:cNvPr id="4" name="Slide Number Placeholder 3">
            <a:extLst>
              <a:ext uri="{FF2B5EF4-FFF2-40B4-BE49-F238E27FC236}">
                <a16:creationId xmlns:a16="http://schemas.microsoft.com/office/drawing/2014/main" id="{F3B9A413-35EE-4F8E-BC40-D04A1624B89E}"/>
              </a:ext>
            </a:extLst>
          </p:cNvPr>
          <p:cNvSpPr>
            <a:spLocks noGrp="1"/>
          </p:cNvSpPr>
          <p:nvPr>
            <p:ph type="sldNum" sz="quarter" idx="12"/>
          </p:nvPr>
        </p:nvSpPr>
        <p:spPr/>
        <p:txBody>
          <a:bodyPr/>
          <a:lstStyle/>
          <a:p>
            <a:fld id="{A50F061E-0E3F-4F09-842B-1F791245BDEB}" type="slidenum">
              <a:rPr lang="en-US" smtClean="0"/>
              <a:t>37</a:t>
            </a:fld>
            <a:endParaRPr lang="en-US"/>
          </a:p>
        </p:txBody>
      </p:sp>
    </p:spTree>
    <p:extLst>
      <p:ext uri="{BB962C8B-B14F-4D97-AF65-F5344CB8AC3E}">
        <p14:creationId xmlns:p14="http://schemas.microsoft.com/office/powerpoint/2010/main" val="28213738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A42DB-1F62-464F-B3DB-AD976577450B}"/>
              </a:ext>
            </a:extLst>
          </p:cNvPr>
          <p:cNvSpPr>
            <a:spLocks noGrp="1"/>
          </p:cNvSpPr>
          <p:nvPr>
            <p:ph type="title"/>
          </p:nvPr>
        </p:nvSpPr>
        <p:spPr/>
        <p:txBody>
          <a:bodyPr/>
          <a:lstStyle/>
          <a:p>
            <a:r>
              <a:rPr lang="en-US"/>
              <a:t>5 – Best Practices: Reading Data</a:t>
            </a:r>
          </a:p>
        </p:txBody>
      </p:sp>
      <p:sp>
        <p:nvSpPr>
          <p:cNvPr id="4" name="Slide Number Placeholder 3">
            <a:extLst>
              <a:ext uri="{FF2B5EF4-FFF2-40B4-BE49-F238E27FC236}">
                <a16:creationId xmlns:a16="http://schemas.microsoft.com/office/drawing/2014/main" id="{A3AB49C5-86A0-4526-A42C-6D9E60984FA9}"/>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95AE55-B5F4-483D-AEFF-E8059F5502F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CC8FC884-975B-4FD1-A78E-61124A909E04}"/>
              </a:ext>
            </a:extLst>
          </p:cNvPr>
          <p:cNvSpPr>
            <a:spLocks noGrp="1"/>
          </p:cNvSpPr>
          <p:nvPr>
            <p:ph idx="1"/>
          </p:nvPr>
        </p:nvSpPr>
        <p:spPr>
          <a:xfrm>
            <a:off x="977900" y="1802963"/>
            <a:ext cx="10515600" cy="4735949"/>
          </a:xfrm>
        </p:spPr>
        <p:txBody>
          <a:bodyPr>
            <a:normAutofit/>
          </a:bodyPr>
          <a:lstStyle/>
          <a:p>
            <a:pPr marL="0" indent="0">
              <a:buNone/>
            </a:pPr>
            <a:r>
              <a:rPr kumimoji="0" lang="en-US" altLang="en-US" sz="2800" b="0" i="0" u="none" strike="noStrike" cap="none" normalizeH="0" baseline="0">
                <a:ln>
                  <a:noFill/>
                </a:ln>
                <a:solidFill>
                  <a:schemeClr val="tx1"/>
                </a:solidFill>
                <a:effectLst/>
                <a:latin typeface="Arial" panose="020B0604020202020204" pitchFamily="34" charset="0"/>
              </a:rPr>
              <a:t>It’s common to manipulate your data in Excel, save this file, then import/analyze in R</a:t>
            </a:r>
          </a:p>
          <a:p>
            <a:endParaRPr lang="en-US" altLang="en-US">
              <a:latin typeface="Arial" panose="020B0604020202020204" pitchFamily="34" charset="0"/>
            </a:endParaRPr>
          </a:p>
          <a:p>
            <a:endParaRPr kumimoji="0" lang="en-US" altLang="en-US" sz="2400" b="0" i="0" u="none" strike="noStrike" cap="none" normalizeH="0" baseline="0">
              <a:ln>
                <a:noFill/>
              </a:ln>
              <a:solidFill>
                <a:schemeClr val="tx1"/>
              </a:solidFill>
              <a:effectLst/>
              <a:latin typeface="Arial" panose="020B0604020202020204" pitchFamily="34" charset="0"/>
            </a:endParaRPr>
          </a:p>
          <a:p>
            <a:endParaRPr kumimoji="0" lang="en-US" altLang="en-US" sz="2000" b="0" i="0" u="none" strike="noStrike" cap="none" normalizeH="0" baseline="0">
              <a:ln>
                <a:noFill/>
              </a:ln>
              <a:solidFill>
                <a:schemeClr val="tx1"/>
              </a:solidFill>
              <a:effectLst/>
              <a:latin typeface="Arial" panose="020B0604020202020204" pitchFamily="34" charset="0"/>
            </a:endParaRPr>
          </a:p>
          <a:p>
            <a:endParaRPr kumimoji="0" lang="en-US" altLang="en-US" sz="2000" b="0" i="0" u="none" strike="noStrike" cap="none" normalizeH="0" baseline="0">
              <a:ln>
                <a:noFill/>
              </a:ln>
              <a:solidFill>
                <a:schemeClr val="tx1"/>
              </a:solidFill>
              <a:effectLst/>
              <a:latin typeface="Arial" panose="020B0604020202020204" pitchFamily="34" charset="0"/>
            </a:endParaRPr>
          </a:p>
          <a:p>
            <a:endParaRPr kumimoji="0" lang="en-US" altLang="en-US" sz="2000" b="0" i="0" u="none" strike="noStrike" cap="none" normalizeH="0" baseline="0">
              <a:ln>
                <a:noFill/>
              </a:ln>
              <a:solidFill>
                <a:schemeClr val="tx1"/>
              </a:solidFill>
              <a:effectLst/>
              <a:latin typeface="Arial" panose="020B0604020202020204" pitchFamily="34" charset="0"/>
            </a:endParaRPr>
          </a:p>
          <a:p>
            <a:pPr marL="0" indent="0">
              <a:buNone/>
            </a:pPr>
            <a:r>
              <a:rPr kumimoji="0" lang="en-US" altLang="en-US" sz="2800" b="0" i="0" u="none" strike="noStrike" cap="none" normalizeH="0" baseline="0">
                <a:ln>
                  <a:noFill/>
                </a:ln>
                <a:solidFill>
                  <a:schemeClr val="tx1"/>
                </a:solidFill>
                <a:effectLst/>
                <a:latin typeface="Arial" panose="020B0604020202020204" pitchFamily="34" charset="0"/>
              </a:rPr>
              <a:t>It’s MUCH better to do all cleanup</a:t>
            </a:r>
            <a:r>
              <a:rPr kumimoji="0" lang="en-US" altLang="en-US" sz="2800" b="0" i="0" u="none" strike="noStrike" cap="none" normalizeH="0">
                <a:ln>
                  <a:noFill/>
                </a:ln>
                <a:solidFill>
                  <a:schemeClr val="tx1"/>
                </a:solidFill>
                <a:effectLst/>
                <a:latin typeface="Arial" panose="020B0604020202020204" pitchFamily="34" charset="0"/>
              </a:rPr>
              <a:t> </a:t>
            </a:r>
            <a:r>
              <a:rPr kumimoji="0" lang="en-US" altLang="en-US" sz="2800" b="0" i="0" u="none" strike="noStrike" cap="none" normalizeH="0" baseline="0">
                <a:ln>
                  <a:noFill/>
                </a:ln>
                <a:solidFill>
                  <a:schemeClr val="tx1"/>
                </a:solidFill>
                <a:effectLst/>
                <a:latin typeface="Arial" panose="020B0604020202020204" pitchFamily="34" charset="0"/>
              </a:rPr>
              <a:t>in R </a:t>
            </a:r>
          </a:p>
          <a:p>
            <a:pPr lvl="1"/>
            <a:r>
              <a:rPr kumimoji="0" lang="en-US" altLang="en-US" b="0" i="0" u="none" strike="noStrike" cap="none" normalizeH="0" baseline="0">
                <a:ln>
                  <a:noFill/>
                </a:ln>
                <a:solidFill>
                  <a:schemeClr val="tx1"/>
                </a:solidFill>
                <a:effectLst/>
                <a:latin typeface="Arial" panose="020B0604020202020204" pitchFamily="34" charset="0"/>
              </a:rPr>
              <a:t>Saves steps for cleanup that are performed each time</a:t>
            </a:r>
          </a:p>
          <a:p>
            <a:endParaRPr lang="en-US"/>
          </a:p>
        </p:txBody>
      </p:sp>
      <p:pic>
        <p:nvPicPr>
          <p:cNvPr id="6" name="Picture 5">
            <a:extLst>
              <a:ext uri="{FF2B5EF4-FFF2-40B4-BE49-F238E27FC236}">
                <a16:creationId xmlns:a16="http://schemas.microsoft.com/office/drawing/2014/main" id="{D95B2C72-00A6-4BC8-B29C-2B8AB94F9559}"/>
              </a:ext>
            </a:extLst>
          </p:cNvPr>
          <p:cNvPicPr>
            <a:picLocks noChangeAspect="1"/>
          </p:cNvPicPr>
          <p:nvPr/>
        </p:nvPicPr>
        <p:blipFill>
          <a:blip r:embed="rId2"/>
          <a:stretch>
            <a:fillRect/>
          </a:stretch>
        </p:blipFill>
        <p:spPr>
          <a:xfrm>
            <a:off x="1743265" y="2865719"/>
            <a:ext cx="2112033" cy="594939"/>
          </a:xfrm>
          <a:prstGeom prst="rect">
            <a:avLst/>
          </a:prstGeom>
        </p:spPr>
      </p:pic>
      <p:pic>
        <p:nvPicPr>
          <p:cNvPr id="7" name="Picture 6" descr="A close up of a sign&#10;&#10;Description automatically generated">
            <a:extLst>
              <a:ext uri="{FF2B5EF4-FFF2-40B4-BE49-F238E27FC236}">
                <a16:creationId xmlns:a16="http://schemas.microsoft.com/office/drawing/2014/main" id="{37A3B3B8-A6C5-415A-AD14-E5C5579E6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5838" y="2677698"/>
            <a:ext cx="970979" cy="970979"/>
          </a:xfrm>
          <a:prstGeom prst="rect">
            <a:avLst/>
          </a:prstGeom>
        </p:spPr>
      </p:pic>
      <p:pic>
        <p:nvPicPr>
          <p:cNvPr id="8" name="Picture 7" descr="A close up of a sign&#10;&#10;Description automatically generated">
            <a:extLst>
              <a:ext uri="{FF2B5EF4-FFF2-40B4-BE49-F238E27FC236}">
                <a16:creationId xmlns:a16="http://schemas.microsoft.com/office/drawing/2014/main" id="{66BD58D5-7AE1-4D5D-91EB-C19FB61691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7357" y="2860384"/>
            <a:ext cx="1619250" cy="568616"/>
          </a:xfrm>
          <a:prstGeom prst="rect">
            <a:avLst/>
          </a:prstGeom>
        </p:spPr>
      </p:pic>
      <p:cxnSp>
        <p:nvCxnSpPr>
          <p:cNvPr id="9" name="Straight Arrow Connector 8">
            <a:extLst>
              <a:ext uri="{FF2B5EF4-FFF2-40B4-BE49-F238E27FC236}">
                <a16:creationId xmlns:a16="http://schemas.microsoft.com/office/drawing/2014/main" id="{F4D92A55-3108-48FF-94E9-02F8891761DA}"/>
              </a:ext>
            </a:extLst>
          </p:cNvPr>
          <p:cNvCxnSpPr/>
          <p:nvPr/>
        </p:nvCxnSpPr>
        <p:spPr>
          <a:xfrm>
            <a:off x="4165092" y="3144692"/>
            <a:ext cx="103822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5FC3FD3-2BE0-47DB-BC2E-6CEB9EA33F1B}"/>
              </a:ext>
            </a:extLst>
          </p:cNvPr>
          <p:cNvCxnSpPr/>
          <p:nvPr/>
        </p:nvCxnSpPr>
        <p:spPr>
          <a:xfrm>
            <a:off x="6932676" y="3163187"/>
            <a:ext cx="103822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E33CA3F-277E-4330-9267-C1C9060292A3}"/>
              </a:ext>
            </a:extLst>
          </p:cNvPr>
          <p:cNvPicPr>
            <a:picLocks noChangeAspect="1"/>
          </p:cNvPicPr>
          <p:nvPr/>
        </p:nvPicPr>
        <p:blipFill>
          <a:blip r:embed="rId2"/>
          <a:stretch>
            <a:fillRect/>
          </a:stretch>
        </p:blipFill>
        <p:spPr>
          <a:xfrm>
            <a:off x="3109075" y="5846333"/>
            <a:ext cx="2112033" cy="594939"/>
          </a:xfrm>
          <a:prstGeom prst="rect">
            <a:avLst/>
          </a:prstGeom>
        </p:spPr>
      </p:pic>
      <p:pic>
        <p:nvPicPr>
          <p:cNvPr id="12" name="Picture 11" descr="A close up of a sign&#10;&#10;Description automatically generated">
            <a:extLst>
              <a:ext uri="{FF2B5EF4-FFF2-40B4-BE49-F238E27FC236}">
                <a16:creationId xmlns:a16="http://schemas.microsoft.com/office/drawing/2014/main" id="{48EB4DEC-0B57-4507-B9A1-CCD5BF130C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2245" y="5859494"/>
            <a:ext cx="1619250" cy="568616"/>
          </a:xfrm>
          <a:prstGeom prst="rect">
            <a:avLst/>
          </a:prstGeom>
        </p:spPr>
      </p:pic>
      <p:cxnSp>
        <p:nvCxnSpPr>
          <p:cNvPr id="13" name="Straight Arrow Connector 12">
            <a:extLst>
              <a:ext uri="{FF2B5EF4-FFF2-40B4-BE49-F238E27FC236}">
                <a16:creationId xmlns:a16="http://schemas.microsoft.com/office/drawing/2014/main" id="{1A5E29E6-8D00-4D36-8412-CEA6162E532C}"/>
              </a:ext>
            </a:extLst>
          </p:cNvPr>
          <p:cNvCxnSpPr/>
          <p:nvPr/>
        </p:nvCxnSpPr>
        <p:spPr>
          <a:xfrm>
            <a:off x="5497564" y="6162297"/>
            <a:ext cx="103822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803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A42DB-1F62-464F-B3DB-AD976577450B}"/>
              </a:ext>
            </a:extLst>
          </p:cNvPr>
          <p:cNvSpPr>
            <a:spLocks noGrp="1"/>
          </p:cNvSpPr>
          <p:nvPr>
            <p:ph type="title"/>
          </p:nvPr>
        </p:nvSpPr>
        <p:spPr/>
        <p:txBody>
          <a:bodyPr/>
          <a:lstStyle/>
          <a:p>
            <a:r>
              <a:rPr lang="en-US"/>
              <a:t>5 – Best Practices: Naming</a:t>
            </a:r>
          </a:p>
        </p:txBody>
      </p:sp>
      <p:sp>
        <p:nvSpPr>
          <p:cNvPr id="4" name="Slide Number Placeholder 3">
            <a:extLst>
              <a:ext uri="{FF2B5EF4-FFF2-40B4-BE49-F238E27FC236}">
                <a16:creationId xmlns:a16="http://schemas.microsoft.com/office/drawing/2014/main" id="{A3AB49C5-86A0-4526-A42C-6D9E60984FA9}"/>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95AE55-B5F4-483D-AEFF-E8059F5502F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5" name="Content Placeholder 2">
            <a:extLst>
              <a:ext uri="{FF2B5EF4-FFF2-40B4-BE49-F238E27FC236}">
                <a16:creationId xmlns:a16="http://schemas.microsoft.com/office/drawing/2014/main" id="{5B2AA3DA-6A64-433E-92E1-8210A09DCCAB}"/>
              </a:ext>
            </a:extLst>
          </p:cNvPr>
          <p:cNvSpPr>
            <a:spLocks noGrp="1"/>
          </p:cNvSpPr>
          <p:nvPr>
            <p:ph idx="1"/>
          </p:nvPr>
        </p:nvSpPr>
        <p:spPr>
          <a:xfrm>
            <a:off x="838201" y="1693180"/>
            <a:ext cx="6718299" cy="5028295"/>
          </a:xfrm>
        </p:spPr>
        <p:txBody>
          <a:bodyPr>
            <a:normAutofit/>
          </a:bodyPr>
          <a:lstStyle/>
          <a:p>
            <a:pPr>
              <a:spcBef>
                <a:spcPts val="1800"/>
              </a:spcBef>
            </a:pPr>
            <a:r>
              <a:rPr lang="en-US"/>
              <a:t>If possible, don’t use spaces, mixed cases, or periods in filenames or directories </a:t>
            </a:r>
          </a:p>
          <a:p>
            <a:pPr>
              <a:spcBef>
                <a:spcPts val="1800"/>
              </a:spcBef>
            </a:pPr>
            <a:r>
              <a:rPr lang="en-US"/>
              <a:t>Name data and R files descriptively </a:t>
            </a:r>
          </a:p>
          <a:p>
            <a:pPr lvl="1">
              <a:spcBef>
                <a:spcPts val="1800"/>
              </a:spcBef>
            </a:pPr>
            <a:r>
              <a:rPr lang="en-US"/>
              <a:t>If you are </a:t>
            </a:r>
            <a:r>
              <a:rPr lang="en-US" b="1"/>
              <a:t>changing</a:t>
            </a:r>
            <a:r>
              <a:rPr lang="en-US"/>
              <a:t> files, then adding a date can be beneficial</a:t>
            </a:r>
          </a:p>
          <a:p>
            <a:pPr lvl="1"/>
            <a:r>
              <a:rPr lang="en-US"/>
              <a:t>Be consistent across projects</a:t>
            </a:r>
          </a:p>
          <a:p>
            <a:pPr>
              <a:spcBef>
                <a:spcPts val="1800"/>
              </a:spcBef>
            </a:pPr>
            <a:r>
              <a:rPr lang="en-US"/>
              <a:t>Use variables / column names that are:</a:t>
            </a:r>
          </a:p>
          <a:p>
            <a:pPr lvl="1">
              <a:spcBef>
                <a:spcPts val="1800"/>
              </a:spcBef>
            </a:pPr>
            <a:r>
              <a:rPr lang="en-US"/>
              <a:t>Easy to understand </a:t>
            </a:r>
          </a:p>
          <a:p>
            <a:pPr lvl="1"/>
            <a:r>
              <a:rPr lang="en-US"/>
              <a:t>Short yet descriptive</a:t>
            </a:r>
          </a:p>
          <a:p>
            <a:pPr lvl="1">
              <a:spcBef>
                <a:spcPts val="1800"/>
              </a:spcBef>
            </a:pPr>
            <a:endParaRPr lang="en-US"/>
          </a:p>
          <a:p>
            <a:pPr marL="0" indent="0">
              <a:buNone/>
            </a:pPr>
            <a:endParaRPr lang="en-US"/>
          </a:p>
        </p:txBody>
      </p:sp>
      <p:sp>
        <p:nvSpPr>
          <p:cNvPr id="3" name="TextBox 2">
            <a:extLst>
              <a:ext uri="{FF2B5EF4-FFF2-40B4-BE49-F238E27FC236}">
                <a16:creationId xmlns:a16="http://schemas.microsoft.com/office/drawing/2014/main" id="{6F308AE4-FDA9-4965-B5B6-DAF4862551A1}"/>
              </a:ext>
            </a:extLst>
          </p:cNvPr>
          <p:cNvSpPr txBox="1"/>
          <p:nvPr/>
        </p:nvSpPr>
        <p:spPr>
          <a:xfrm>
            <a:off x="8597900" y="1901929"/>
            <a:ext cx="2946399" cy="1200329"/>
          </a:xfrm>
          <a:prstGeom prst="rect">
            <a:avLst/>
          </a:prstGeom>
          <a:noFill/>
          <a:ln>
            <a:solidFill>
              <a:schemeClr val="tx1"/>
            </a:solidFill>
          </a:ln>
          <a:effectLst>
            <a:glow rad="101600">
              <a:srgbClr val="FCA369">
                <a:alpha val="60000"/>
              </a:srgbClr>
            </a:glow>
          </a:effectLst>
        </p:spPr>
        <p:txBody>
          <a:bodyPr wrap="square" rtlCol="0">
            <a:spAutoFit/>
          </a:bodyPr>
          <a:lstStyle/>
          <a:p>
            <a:r>
              <a:rPr lang="en-US" b="1"/>
              <a:t>Example:</a:t>
            </a:r>
          </a:p>
          <a:p>
            <a:r>
              <a:rPr lang="en-US"/>
              <a:t>X10_20.16_T_AND_Y410.csv </a:t>
            </a:r>
          </a:p>
          <a:p>
            <a:pPr algn="ctr"/>
            <a:r>
              <a:rPr lang="en-US" i="1"/>
              <a:t>versus</a:t>
            </a:r>
          </a:p>
          <a:p>
            <a:r>
              <a:rPr lang="en-US"/>
              <a:t>taku_sockeye_age_comp.csv</a:t>
            </a:r>
          </a:p>
        </p:txBody>
      </p:sp>
      <p:sp>
        <p:nvSpPr>
          <p:cNvPr id="6" name="TextBox 5">
            <a:extLst>
              <a:ext uri="{FF2B5EF4-FFF2-40B4-BE49-F238E27FC236}">
                <a16:creationId xmlns:a16="http://schemas.microsoft.com/office/drawing/2014/main" id="{716340CB-8FA8-4801-AB29-159D52D35C07}"/>
              </a:ext>
            </a:extLst>
          </p:cNvPr>
          <p:cNvSpPr txBox="1"/>
          <p:nvPr/>
        </p:nvSpPr>
        <p:spPr>
          <a:xfrm>
            <a:off x="7429500" y="3745662"/>
            <a:ext cx="4521201" cy="923330"/>
          </a:xfrm>
          <a:prstGeom prst="rect">
            <a:avLst/>
          </a:prstGeom>
          <a:noFill/>
          <a:ln>
            <a:solidFill>
              <a:schemeClr val="tx1"/>
            </a:solidFill>
          </a:ln>
          <a:effectLst>
            <a:glow rad="101600">
              <a:srgbClr val="FCA369">
                <a:alpha val="60000"/>
              </a:srgbClr>
            </a:glow>
          </a:effectLst>
        </p:spPr>
        <p:txBody>
          <a:bodyPr wrap="square" rtlCol="0">
            <a:spAutoFit/>
          </a:bodyPr>
          <a:lstStyle/>
          <a:p>
            <a:r>
              <a:rPr lang="en-US" b="1"/>
              <a:t>Example:</a:t>
            </a:r>
          </a:p>
          <a:p>
            <a:pPr marL="0" lvl="2"/>
            <a:r>
              <a:rPr lang="en-US"/>
              <a:t>sablefish_chathamsurvey_bio_1988_2016.csv</a:t>
            </a:r>
          </a:p>
          <a:p>
            <a:pPr marL="0" lvl="2"/>
            <a:r>
              <a:rPr lang="en-US"/>
              <a:t>secm_survey_cpue_1988_2016.csv</a:t>
            </a:r>
          </a:p>
        </p:txBody>
      </p:sp>
      <p:sp>
        <p:nvSpPr>
          <p:cNvPr id="7" name="TextBox 6">
            <a:extLst>
              <a:ext uri="{FF2B5EF4-FFF2-40B4-BE49-F238E27FC236}">
                <a16:creationId xmlns:a16="http://schemas.microsoft.com/office/drawing/2014/main" id="{916661ED-F774-47FC-97B6-39699703D3EB}"/>
              </a:ext>
            </a:extLst>
          </p:cNvPr>
          <p:cNvSpPr txBox="1"/>
          <p:nvPr/>
        </p:nvSpPr>
        <p:spPr>
          <a:xfrm>
            <a:off x="8807448" y="5208136"/>
            <a:ext cx="2527301" cy="923330"/>
          </a:xfrm>
          <a:prstGeom prst="rect">
            <a:avLst/>
          </a:prstGeom>
          <a:noFill/>
          <a:ln>
            <a:solidFill>
              <a:schemeClr val="tx1"/>
            </a:solidFill>
          </a:ln>
          <a:effectLst>
            <a:glow rad="101600">
              <a:srgbClr val="FCA369">
                <a:alpha val="60000"/>
              </a:srgbClr>
            </a:glow>
          </a:effectLst>
        </p:spPr>
        <p:txBody>
          <a:bodyPr wrap="square" rtlCol="0">
            <a:spAutoFit/>
          </a:bodyPr>
          <a:lstStyle/>
          <a:p>
            <a:r>
              <a:rPr lang="en-US" b="1"/>
              <a:t>Example:</a:t>
            </a:r>
          </a:p>
          <a:p>
            <a:pPr marL="0" lvl="2"/>
            <a:r>
              <a:rPr lang="en-US"/>
              <a:t>year, catch instead of c</a:t>
            </a:r>
          </a:p>
          <a:p>
            <a:pPr marL="0" lvl="2"/>
            <a:r>
              <a:rPr lang="en-US"/>
              <a:t>cohocatch2016</a:t>
            </a:r>
          </a:p>
        </p:txBody>
      </p:sp>
      <p:sp>
        <p:nvSpPr>
          <p:cNvPr id="5" name="TextBox 4">
            <a:extLst>
              <a:ext uri="{FF2B5EF4-FFF2-40B4-BE49-F238E27FC236}">
                <a16:creationId xmlns:a16="http://schemas.microsoft.com/office/drawing/2014/main" id="{79FD8B12-A539-496A-8684-3B2F80443F3B}"/>
              </a:ext>
            </a:extLst>
          </p:cNvPr>
          <p:cNvSpPr txBox="1"/>
          <p:nvPr/>
        </p:nvSpPr>
        <p:spPr>
          <a:xfrm>
            <a:off x="1041725" y="6392291"/>
            <a:ext cx="4760166" cy="369332"/>
          </a:xfrm>
          <a:prstGeom prst="rect">
            <a:avLst/>
          </a:prstGeom>
          <a:noFill/>
        </p:spPr>
        <p:txBody>
          <a:bodyPr wrap="square" rtlCol="0">
            <a:spAutoFit/>
          </a:bodyPr>
          <a:lstStyle/>
          <a:p>
            <a:r>
              <a:rPr lang="en-US" i="1"/>
              <a:t>Source: </a:t>
            </a:r>
            <a:r>
              <a:rPr lang="en-US" i="1">
                <a:hlinkClick r:id="rId2"/>
              </a:rPr>
              <a:t>ADF&amp;G Biometrics Best Practices</a:t>
            </a:r>
            <a:endParaRPr lang="en-US" i="1"/>
          </a:p>
        </p:txBody>
      </p:sp>
    </p:spTree>
    <p:extLst>
      <p:ext uri="{BB962C8B-B14F-4D97-AF65-F5344CB8AC3E}">
        <p14:creationId xmlns:p14="http://schemas.microsoft.com/office/powerpoint/2010/main" val="390414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75DFB-ABCD-47E1-992F-EC7A0820C427}"/>
              </a:ext>
            </a:extLst>
          </p:cNvPr>
          <p:cNvSpPr>
            <a:spLocks noGrp="1"/>
          </p:cNvSpPr>
          <p:nvPr>
            <p:ph type="title"/>
          </p:nvPr>
        </p:nvSpPr>
        <p:spPr/>
        <p:txBody>
          <a:bodyPr/>
          <a:lstStyle/>
          <a:p>
            <a:r>
              <a:rPr lang="en-US"/>
              <a:t>1 </a:t>
            </a:r>
            <a:r>
              <a:rPr lang="en-US" sz="5400"/>
              <a:t> – </a:t>
            </a:r>
            <a:r>
              <a:rPr lang="en-US"/>
              <a:t>What is GitHub?</a:t>
            </a:r>
          </a:p>
        </p:txBody>
      </p:sp>
      <p:sp>
        <p:nvSpPr>
          <p:cNvPr id="3" name="Content Placeholder 2">
            <a:extLst>
              <a:ext uri="{FF2B5EF4-FFF2-40B4-BE49-F238E27FC236}">
                <a16:creationId xmlns:a16="http://schemas.microsoft.com/office/drawing/2014/main" id="{AD8B57BC-58E7-4BA4-AAB9-F39A4E160CDC}"/>
              </a:ext>
            </a:extLst>
          </p:cNvPr>
          <p:cNvSpPr>
            <a:spLocks noGrp="1"/>
          </p:cNvSpPr>
          <p:nvPr>
            <p:ph idx="1"/>
          </p:nvPr>
        </p:nvSpPr>
        <p:spPr>
          <a:xfrm>
            <a:off x="751534" y="4139566"/>
            <a:ext cx="4951597" cy="2243362"/>
          </a:xfrm>
        </p:spPr>
        <p:txBody>
          <a:bodyPr>
            <a:normAutofit/>
          </a:bodyPr>
          <a:lstStyle/>
          <a:p>
            <a:r>
              <a:rPr lang="en-US"/>
              <a:t>Git is the underlying tech</a:t>
            </a:r>
          </a:p>
          <a:p>
            <a:pPr lvl="1"/>
            <a:r>
              <a:rPr lang="en-US"/>
              <a:t>Integrates a version control program into other programs</a:t>
            </a:r>
          </a:p>
          <a:p>
            <a:r>
              <a:rPr lang="en-US"/>
              <a:t>Backend (behind the scenes)</a:t>
            </a:r>
          </a:p>
        </p:txBody>
      </p:sp>
      <p:pic>
        <p:nvPicPr>
          <p:cNvPr id="5" name="Picture 4" descr="Icon&#10;&#10;Description automatically generated">
            <a:extLst>
              <a:ext uri="{FF2B5EF4-FFF2-40B4-BE49-F238E27FC236}">
                <a16:creationId xmlns:a16="http://schemas.microsoft.com/office/drawing/2014/main" id="{71F6F16A-D2B4-4010-9B14-AD1B487E2C0B}"/>
              </a:ext>
            </a:extLst>
          </p:cNvPr>
          <p:cNvPicPr>
            <a:picLocks noChangeAspect="1"/>
          </p:cNvPicPr>
          <p:nvPr/>
        </p:nvPicPr>
        <p:blipFill rotWithShape="1">
          <a:blip r:embed="rId3">
            <a:extLst>
              <a:ext uri="{28A0092B-C50C-407E-A947-70E740481C1C}">
                <a14:useLocalDpi xmlns:a14="http://schemas.microsoft.com/office/drawing/2010/main" val="0"/>
              </a:ext>
            </a:extLst>
          </a:blip>
          <a:srcRect l="9182" t="9953" r="9479" b="11966"/>
          <a:stretch/>
        </p:blipFill>
        <p:spPr>
          <a:xfrm>
            <a:off x="964325" y="1762285"/>
            <a:ext cx="3607676" cy="1731579"/>
          </a:xfrm>
          <a:prstGeom prst="rect">
            <a:avLst/>
          </a:prstGeom>
        </p:spPr>
      </p:pic>
      <p:pic>
        <p:nvPicPr>
          <p:cNvPr id="6" name="Picture 5" descr="Icon&#10;&#10;Description automatically generated">
            <a:extLst>
              <a:ext uri="{FF2B5EF4-FFF2-40B4-BE49-F238E27FC236}">
                <a16:creationId xmlns:a16="http://schemas.microsoft.com/office/drawing/2014/main" id="{1E530CA9-1697-4559-AB31-D18D26B3363B}"/>
              </a:ext>
            </a:extLst>
          </p:cNvPr>
          <p:cNvPicPr>
            <a:picLocks noChangeAspect="1"/>
          </p:cNvPicPr>
          <p:nvPr/>
        </p:nvPicPr>
        <p:blipFill rotWithShape="1">
          <a:blip r:embed="rId4">
            <a:extLst>
              <a:ext uri="{28A0092B-C50C-407E-A947-70E740481C1C}">
                <a14:useLocalDpi xmlns:a14="http://schemas.microsoft.com/office/drawing/2010/main" val="0"/>
              </a:ext>
            </a:extLst>
          </a:blip>
          <a:srcRect t="67893"/>
          <a:stretch/>
        </p:blipFill>
        <p:spPr>
          <a:xfrm>
            <a:off x="7341566" y="2064650"/>
            <a:ext cx="3886109" cy="1126851"/>
          </a:xfrm>
          <a:prstGeom prst="rect">
            <a:avLst/>
          </a:prstGeom>
        </p:spPr>
      </p:pic>
      <p:sp>
        <p:nvSpPr>
          <p:cNvPr id="7" name="Content Placeholder 2">
            <a:extLst>
              <a:ext uri="{FF2B5EF4-FFF2-40B4-BE49-F238E27FC236}">
                <a16:creationId xmlns:a16="http://schemas.microsoft.com/office/drawing/2014/main" id="{210BED53-970D-47E6-8BEA-63AC764E52F5}"/>
              </a:ext>
            </a:extLst>
          </p:cNvPr>
          <p:cNvSpPr txBox="1">
            <a:spLocks/>
          </p:cNvSpPr>
          <p:nvPr/>
        </p:nvSpPr>
        <p:spPr>
          <a:xfrm>
            <a:off x="6808821" y="4139566"/>
            <a:ext cx="4951597" cy="24861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GitHub is a specific site</a:t>
            </a:r>
          </a:p>
          <a:p>
            <a:pPr lvl="1"/>
            <a:r>
              <a:rPr lang="en-US"/>
              <a:t>Other sites too (e.g., GitLab and </a:t>
            </a:r>
            <a:r>
              <a:rPr lang="en-US" err="1"/>
              <a:t>BitBucket</a:t>
            </a:r>
            <a:r>
              <a:rPr lang="en-US"/>
              <a:t>)</a:t>
            </a:r>
          </a:p>
          <a:p>
            <a:r>
              <a:rPr lang="en-US"/>
              <a:t>Front end (website interface)</a:t>
            </a:r>
          </a:p>
          <a:p>
            <a:endParaRPr lang="en-US"/>
          </a:p>
          <a:p>
            <a:endParaRPr lang="en-US"/>
          </a:p>
        </p:txBody>
      </p:sp>
      <p:sp>
        <p:nvSpPr>
          <p:cNvPr id="4" name="Slide Number Placeholder 3">
            <a:extLst>
              <a:ext uri="{FF2B5EF4-FFF2-40B4-BE49-F238E27FC236}">
                <a16:creationId xmlns:a16="http://schemas.microsoft.com/office/drawing/2014/main" id="{F935C57B-329B-417B-842C-90673589478C}"/>
              </a:ext>
            </a:extLst>
          </p:cNvPr>
          <p:cNvSpPr>
            <a:spLocks noGrp="1"/>
          </p:cNvSpPr>
          <p:nvPr>
            <p:ph type="sldNum" sz="quarter" idx="12"/>
          </p:nvPr>
        </p:nvSpPr>
        <p:spPr/>
        <p:txBody>
          <a:bodyPr/>
          <a:lstStyle/>
          <a:p>
            <a:fld id="{A50F061E-0E3F-4F09-842B-1F791245BDEB}" type="slidenum">
              <a:rPr lang="en-US" smtClean="0"/>
              <a:t>4</a:t>
            </a:fld>
            <a:endParaRPr lang="en-US"/>
          </a:p>
        </p:txBody>
      </p:sp>
    </p:spTree>
    <p:extLst>
      <p:ext uri="{BB962C8B-B14F-4D97-AF65-F5344CB8AC3E}">
        <p14:creationId xmlns:p14="http://schemas.microsoft.com/office/powerpoint/2010/main" val="73688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A42DB-1F62-464F-B3DB-AD976577450B}"/>
              </a:ext>
            </a:extLst>
          </p:cNvPr>
          <p:cNvSpPr>
            <a:spLocks noGrp="1"/>
          </p:cNvSpPr>
          <p:nvPr>
            <p:ph type="title"/>
          </p:nvPr>
        </p:nvSpPr>
        <p:spPr/>
        <p:txBody>
          <a:bodyPr/>
          <a:lstStyle/>
          <a:p>
            <a:r>
              <a:rPr lang="en-US"/>
              <a:t>5 – Best Practices: Folders</a:t>
            </a:r>
          </a:p>
        </p:txBody>
      </p:sp>
      <p:sp>
        <p:nvSpPr>
          <p:cNvPr id="4" name="Slide Number Placeholder 3">
            <a:extLst>
              <a:ext uri="{FF2B5EF4-FFF2-40B4-BE49-F238E27FC236}">
                <a16:creationId xmlns:a16="http://schemas.microsoft.com/office/drawing/2014/main" id="{A3AB49C5-86A0-4526-A42C-6D9E60984FA9}"/>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95AE55-B5F4-483D-AEFF-E8059F5502F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Content Placeholder 2">
            <a:extLst>
              <a:ext uri="{FF2B5EF4-FFF2-40B4-BE49-F238E27FC236}">
                <a16:creationId xmlns:a16="http://schemas.microsoft.com/office/drawing/2014/main" id="{0F0B74EF-813A-4FCC-A284-CAA85974126D}"/>
              </a:ext>
            </a:extLst>
          </p:cNvPr>
          <p:cNvSpPr>
            <a:spLocks noGrp="1"/>
          </p:cNvSpPr>
          <p:nvPr>
            <p:ph idx="1"/>
          </p:nvPr>
        </p:nvSpPr>
        <p:spPr>
          <a:xfrm>
            <a:off x="838200" y="1825625"/>
            <a:ext cx="7112000" cy="4895850"/>
          </a:xfrm>
        </p:spPr>
        <p:txBody>
          <a:bodyPr>
            <a:normAutofit lnSpcReduction="10000"/>
          </a:bodyPr>
          <a:lstStyle/>
          <a:p>
            <a:pPr marL="0" indent="0">
              <a:buNone/>
            </a:pPr>
            <a:r>
              <a:rPr lang="en-US" b="1"/>
              <a:t>Folder structure</a:t>
            </a:r>
          </a:p>
          <a:p>
            <a:pPr lvl="1"/>
            <a:r>
              <a:rPr lang="en-US"/>
              <a:t>code  </a:t>
            </a:r>
          </a:p>
          <a:p>
            <a:pPr lvl="2"/>
            <a:r>
              <a:rPr lang="en-US"/>
              <a:t>All scripts go here (use separate folders for R code, </a:t>
            </a:r>
            <a:r>
              <a:rPr lang="en-US" err="1"/>
              <a:t>admb</a:t>
            </a:r>
            <a:r>
              <a:rPr lang="en-US"/>
              <a:t>, etc.)</a:t>
            </a:r>
          </a:p>
          <a:p>
            <a:pPr lvl="1"/>
            <a:r>
              <a:rPr lang="en-US"/>
              <a:t>data </a:t>
            </a:r>
          </a:p>
          <a:p>
            <a:pPr lvl="2"/>
            <a:r>
              <a:rPr lang="en-US"/>
              <a:t>Use raw data treat as a read only file; never adjust the contents of this file, access/modify via code only</a:t>
            </a:r>
          </a:p>
          <a:p>
            <a:pPr lvl="2"/>
            <a:r>
              <a:rPr lang="en-US"/>
              <a:t>Create a metadata text file describing all fields within the data files </a:t>
            </a:r>
          </a:p>
          <a:p>
            <a:pPr lvl="1"/>
            <a:r>
              <a:rPr lang="en-US"/>
              <a:t>figs </a:t>
            </a:r>
          </a:p>
          <a:p>
            <a:pPr lvl="2"/>
            <a:r>
              <a:rPr lang="en-US"/>
              <a:t>Output charts as .</a:t>
            </a:r>
            <a:r>
              <a:rPr lang="en-US" err="1"/>
              <a:t>png</a:t>
            </a:r>
            <a:r>
              <a:rPr lang="en-US"/>
              <a:t> here</a:t>
            </a:r>
          </a:p>
          <a:p>
            <a:pPr lvl="1"/>
            <a:r>
              <a:rPr lang="en-US"/>
              <a:t>output </a:t>
            </a:r>
          </a:p>
          <a:p>
            <a:pPr lvl="2"/>
            <a:r>
              <a:rPr lang="en-US"/>
              <a:t>results of analyses</a:t>
            </a:r>
          </a:p>
          <a:p>
            <a:pPr lvl="1"/>
            <a:r>
              <a:rPr lang="en-US"/>
              <a:t>text </a:t>
            </a:r>
          </a:p>
          <a:p>
            <a:pPr lvl="2"/>
            <a:r>
              <a:rPr lang="en-US"/>
              <a:t>if writing a document it is easier to keep separate</a:t>
            </a:r>
          </a:p>
          <a:p>
            <a:pPr lvl="1"/>
            <a:endParaRPr lang="en-US"/>
          </a:p>
        </p:txBody>
      </p:sp>
      <p:pic>
        <p:nvPicPr>
          <p:cNvPr id="11" name="Picture 10">
            <a:extLst>
              <a:ext uri="{FF2B5EF4-FFF2-40B4-BE49-F238E27FC236}">
                <a16:creationId xmlns:a16="http://schemas.microsoft.com/office/drawing/2014/main" id="{231FE215-5139-4BAD-84EE-E4EE538F41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9698" y="2276909"/>
            <a:ext cx="3939940" cy="2701491"/>
          </a:xfrm>
          <a:prstGeom prst="rect">
            <a:avLst/>
          </a:prstGeom>
          <a:ln>
            <a:solidFill>
              <a:schemeClr val="tx1"/>
            </a:solidFill>
          </a:ln>
        </p:spPr>
      </p:pic>
      <p:sp>
        <p:nvSpPr>
          <p:cNvPr id="8" name="Arrow: Down 7">
            <a:extLst>
              <a:ext uri="{FF2B5EF4-FFF2-40B4-BE49-F238E27FC236}">
                <a16:creationId xmlns:a16="http://schemas.microsoft.com/office/drawing/2014/main" id="{9FA7C0CF-0CEB-4CDC-9661-9619DEAC15D0}"/>
              </a:ext>
            </a:extLst>
          </p:cNvPr>
          <p:cNvSpPr/>
          <p:nvPr/>
        </p:nvSpPr>
        <p:spPr>
          <a:xfrm rot="5400000">
            <a:off x="9439234" y="3139837"/>
            <a:ext cx="467390" cy="84714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58DFD5F9-B448-46B1-9620-AE44541E1365}"/>
              </a:ext>
            </a:extLst>
          </p:cNvPr>
          <p:cNvSpPr/>
          <p:nvPr/>
        </p:nvSpPr>
        <p:spPr>
          <a:xfrm rot="5400000">
            <a:off x="9439234" y="3373337"/>
            <a:ext cx="467390" cy="84714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EFDDC746-3366-48EA-BD36-AE3126477B3E}"/>
              </a:ext>
            </a:extLst>
          </p:cNvPr>
          <p:cNvSpPr/>
          <p:nvPr/>
        </p:nvSpPr>
        <p:spPr>
          <a:xfrm rot="5400000">
            <a:off x="9439234" y="3589239"/>
            <a:ext cx="467390" cy="84714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E16C09F4-84AA-4958-8823-7FF4A0BDECD1}"/>
              </a:ext>
            </a:extLst>
          </p:cNvPr>
          <p:cNvSpPr/>
          <p:nvPr/>
        </p:nvSpPr>
        <p:spPr>
          <a:xfrm rot="5400000">
            <a:off x="9439234" y="3828618"/>
            <a:ext cx="467390" cy="84714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3751ADD0-B71F-4409-A185-0CE03F9248CE}"/>
              </a:ext>
            </a:extLst>
          </p:cNvPr>
          <p:cNvSpPr/>
          <p:nvPr/>
        </p:nvSpPr>
        <p:spPr>
          <a:xfrm rot="5400000">
            <a:off x="9439234" y="4351380"/>
            <a:ext cx="467390" cy="84714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2FB2ACE-9756-4F49-A537-8E6B5061DEEE}"/>
              </a:ext>
            </a:extLst>
          </p:cNvPr>
          <p:cNvSpPr txBox="1"/>
          <p:nvPr/>
        </p:nvSpPr>
        <p:spPr>
          <a:xfrm>
            <a:off x="8216966" y="5949642"/>
            <a:ext cx="4760166" cy="369332"/>
          </a:xfrm>
          <a:prstGeom prst="rect">
            <a:avLst/>
          </a:prstGeom>
          <a:noFill/>
        </p:spPr>
        <p:txBody>
          <a:bodyPr wrap="square" rtlCol="0">
            <a:spAutoFit/>
          </a:bodyPr>
          <a:lstStyle/>
          <a:p>
            <a:r>
              <a:rPr lang="en-US" i="1"/>
              <a:t>Source: </a:t>
            </a:r>
            <a:r>
              <a:rPr lang="en-US" i="1">
                <a:hlinkClick r:id="rId3"/>
              </a:rPr>
              <a:t>ADF&amp;G Biometrics Best Practices</a:t>
            </a:r>
            <a:endParaRPr lang="en-US" i="1"/>
          </a:p>
        </p:txBody>
      </p:sp>
    </p:spTree>
    <p:extLst>
      <p:ext uri="{BB962C8B-B14F-4D97-AF65-F5344CB8AC3E}">
        <p14:creationId xmlns:p14="http://schemas.microsoft.com/office/powerpoint/2010/main" val="3125883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7">
                                            <p:txEl>
                                              <p:pRg st="9" end="9"/>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0" end="10"/>
                                            </p:txEl>
                                          </p:spTgt>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12"/>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7">
                                            <p:txEl>
                                              <p:pRg st="11" end="11"/>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2" grpId="0" animBg="1"/>
      <p:bldP spid="12" grpId="1" animBg="1"/>
      <p:bldP spid="1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A42DB-1F62-464F-B3DB-AD976577450B}"/>
              </a:ext>
            </a:extLst>
          </p:cNvPr>
          <p:cNvSpPr>
            <a:spLocks noGrp="1"/>
          </p:cNvSpPr>
          <p:nvPr>
            <p:ph type="title"/>
          </p:nvPr>
        </p:nvSpPr>
        <p:spPr/>
        <p:txBody>
          <a:bodyPr/>
          <a:lstStyle/>
          <a:p>
            <a:r>
              <a:rPr lang="en-US"/>
              <a:t>5 – Best Practices: Other</a:t>
            </a:r>
          </a:p>
        </p:txBody>
      </p:sp>
      <p:sp>
        <p:nvSpPr>
          <p:cNvPr id="4" name="Slide Number Placeholder 3">
            <a:extLst>
              <a:ext uri="{FF2B5EF4-FFF2-40B4-BE49-F238E27FC236}">
                <a16:creationId xmlns:a16="http://schemas.microsoft.com/office/drawing/2014/main" id="{A3AB49C5-86A0-4526-A42C-6D9E60984FA9}"/>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95AE55-B5F4-483D-AEFF-E8059F5502F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Content Placeholder 2">
            <a:extLst>
              <a:ext uri="{FF2B5EF4-FFF2-40B4-BE49-F238E27FC236}">
                <a16:creationId xmlns:a16="http://schemas.microsoft.com/office/drawing/2014/main" id="{0F0B74EF-813A-4FCC-A284-CAA85974126D}"/>
              </a:ext>
            </a:extLst>
          </p:cNvPr>
          <p:cNvSpPr>
            <a:spLocks noGrp="1"/>
          </p:cNvSpPr>
          <p:nvPr>
            <p:ph idx="1"/>
          </p:nvPr>
        </p:nvSpPr>
        <p:spPr>
          <a:xfrm>
            <a:off x="584200" y="1701801"/>
            <a:ext cx="7835900" cy="4654550"/>
          </a:xfrm>
        </p:spPr>
        <p:txBody>
          <a:bodyPr>
            <a:normAutofit fontScale="85000" lnSpcReduction="20000"/>
          </a:bodyPr>
          <a:lstStyle/>
          <a:p>
            <a:r>
              <a:rPr lang="en-US"/>
              <a:t>Avoid working in the same file as collaborators!</a:t>
            </a:r>
          </a:p>
          <a:p>
            <a:pPr>
              <a:spcBef>
                <a:spcPts val="2400"/>
              </a:spcBef>
            </a:pPr>
            <a:r>
              <a:rPr lang="en-US"/>
              <a:t>Update R versions and packages often </a:t>
            </a:r>
          </a:p>
          <a:p>
            <a:pPr lvl="1"/>
            <a:r>
              <a:rPr lang="en-US"/>
              <a:t>Unless you’re about to publish </a:t>
            </a:r>
          </a:p>
          <a:p>
            <a:pPr>
              <a:spcBef>
                <a:spcPts val="1800"/>
              </a:spcBef>
            </a:pPr>
            <a:r>
              <a:rPr lang="en-US"/>
              <a:t>Break up data import/cleanup &amp; analysis scripts</a:t>
            </a:r>
          </a:p>
          <a:p>
            <a:pPr lvl="1"/>
            <a:r>
              <a:rPr lang="en-US"/>
              <a:t>Use several scripts that “link” together rather than a long script</a:t>
            </a:r>
          </a:p>
          <a:p>
            <a:pPr>
              <a:spcBef>
                <a:spcPts val="2400"/>
              </a:spcBef>
            </a:pPr>
            <a:r>
              <a:rPr lang="en-US"/>
              <a:t>Comment often and be VERY thorough</a:t>
            </a:r>
          </a:p>
          <a:p>
            <a:pPr>
              <a:spcBef>
                <a:spcPts val="2400"/>
              </a:spcBef>
            </a:pPr>
            <a:r>
              <a:rPr lang="en-US"/>
              <a:t>Follow people on GitHub / Twitter to read other code and learn better coding practices</a:t>
            </a:r>
          </a:p>
          <a:p>
            <a:pPr>
              <a:spcBef>
                <a:spcPts val="2400"/>
              </a:spcBef>
            </a:pPr>
            <a:r>
              <a:rPr lang="en-US"/>
              <a:t>Read in data using read.csv() or </a:t>
            </a:r>
            <a:r>
              <a:rPr lang="en-US" err="1"/>
              <a:t>read_csv</a:t>
            </a:r>
            <a:r>
              <a:rPr lang="en-US"/>
              <a:t>(). Never use </a:t>
            </a:r>
            <a:r>
              <a:rPr lang="en-US" err="1"/>
              <a:t>file.choose</a:t>
            </a:r>
            <a:r>
              <a:rPr lang="en-US"/>
              <a:t>(), never use the “Import Dataset” wizard in RStudio. Keep file paths relative and not static</a:t>
            </a:r>
          </a:p>
        </p:txBody>
      </p:sp>
      <p:pic>
        <p:nvPicPr>
          <p:cNvPr id="12" name="Picture 11">
            <a:extLst>
              <a:ext uri="{FF2B5EF4-FFF2-40B4-BE49-F238E27FC236}">
                <a16:creationId xmlns:a16="http://schemas.microsoft.com/office/drawing/2014/main" id="{E2455925-DEC6-4D4E-A2C3-A99593972F3B}"/>
              </a:ext>
            </a:extLst>
          </p:cNvPr>
          <p:cNvPicPr>
            <a:picLocks noChangeAspect="1"/>
          </p:cNvPicPr>
          <p:nvPr/>
        </p:nvPicPr>
        <p:blipFill rotWithShape="1">
          <a:blip r:embed="rId2"/>
          <a:srcRect r="40072"/>
          <a:stretch/>
        </p:blipFill>
        <p:spPr>
          <a:xfrm>
            <a:off x="8420100" y="2378525"/>
            <a:ext cx="3771900" cy="1941792"/>
          </a:xfrm>
          <a:prstGeom prst="rect">
            <a:avLst/>
          </a:prstGeom>
          <a:ln>
            <a:solidFill>
              <a:schemeClr val="tx1"/>
            </a:solidFill>
          </a:ln>
        </p:spPr>
      </p:pic>
      <p:pic>
        <p:nvPicPr>
          <p:cNvPr id="8" name="Picture 7">
            <a:extLst>
              <a:ext uri="{FF2B5EF4-FFF2-40B4-BE49-F238E27FC236}">
                <a16:creationId xmlns:a16="http://schemas.microsoft.com/office/drawing/2014/main" id="{A0DFD031-9343-4E8D-B7D2-019CF9CCC35B}"/>
              </a:ext>
            </a:extLst>
          </p:cNvPr>
          <p:cNvPicPr>
            <a:picLocks noChangeAspect="1"/>
          </p:cNvPicPr>
          <p:nvPr/>
        </p:nvPicPr>
        <p:blipFill rotWithShape="1">
          <a:blip r:embed="rId3">
            <a:extLst>
              <a:ext uri="{28A0092B-C50C-407E-A947-70E740481C1C}">
                <a14:useLocalDpi xmlns:a14="http://schemas.microsoft.com/office/drawing/2010/main" val="0"/>
              </a:ext>
            </a:extLst>
          </a:blip>
          <a:srcRect r="39231"/>
          <a:stretch/>
        </p:blipFill>
        <p:spPr>
          <a:xfrm>
            <a:off x="5800022" y="4369007"/>
            <a:ext cx="6391978" cy="1574384"/>
          </a:xfrm>
          <a:prstGeom prst="rect">
            <a:avLst/>
          </a:prstGeom>
          <a:ln>
            <a:solidFill>
              <a:schemeClr val="tx1"/>
            </a:solidFill>
          </a:ln>
        </p:spPr>
      </p:pic>
    </p:spTree>
    <p:extLst>
      <p:ext uri="{BB962C8B-B14F-4D97-AF65-F5344CB8AC3E}">
        <p14:creationId xmlns:p14="http://schemas.microsoft.com/office/powerpoint/2010/main" val="217014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C7F62-BCE5-4E7C-A2A6-2A85E83D7F01}"/>
              </a:ext>
            </a:extLst>
          </p:cNvPr>
          <p:cNvSpPr>
            <a:spLocks noGrp="1"/>
          </p:cNvSpPr>
          <p:nvPr>
            <p:ph type="title"/>
          </p:nvPr>
        </p:nvSpPr>
        <p:spPr/>
        <p:txBody>
          <a:bodyPr/>
          <a:lstStyle/>
          <a:p>
            <a:r>
              <a:rPr lang="en-US"/>
              <a:t>5 – Recent Update</a:t>
            </a:r>
          </a:p>
        </p:txBody>
      </p:sp>
      <p:sp>
        <p:nvSpPr>
          <p:cNvPr id="3" name="Content Placeholder 2">
            <a:extLst>
              <a:ext uri="{FF2B5EF4-FFF2-40B4-BE49-F238E27FC236}">
                <a16:creationId xmlns:a16="http://schemas.microsoft.com/office/drawing/2014/main" id="{002C4FB6-5C43-4695-A1DA-79487C38AD86}"/>
              </a:ext>
            </a:extLst>
          </p:cNvPr>
          <p:cNvSpPr>
            <a:spLocks noGrp="1"/>
          </p:cNvSpPr>
          <p:nvPr>
            <p:ph idx="1"/>
          </p:nvPr>
        </p:nvSpPr>
        <p:spPr>
          <a:xfrm>
            <a:off x="838200" y="1825625"/>
            <a:ext cx="5795865" cy="4351338"/>
          </a:xfrm>
        </p:spPr>
        <p:txBody>
          <a:bodyPr/>
          <a:lstStyle/>
          <a:p>
            <a:pPr marL="0" indent="0">
              <a:buNone/>
            </a:pPr>
            <a:r>
              <a:rPr lang="en-US"/>
              <a:t>If you are already a GitHub user and got this email:</a:t>
            </a:r>
          </a:p>
          <a:p>
            <a:r>
              <a:rPr lang="en-US" sz="2000"/>
              <a:t>In RStudio: Update packages “</a:t>
            </a:r>
            <a:r>
              <a:rPr lang="en-US" sz="2000" err="1"/>
              <a:t>usethis</a:t>
            </a:r>
            <a:r>
              <a:rPr lang="en-US" sz="2000"/>
              <a:t>”, “</a:t>
            </a:r>
            <a:r>
              <a:rPr lang="en-US" sz="2000" err="1"/>
              <a:t>gh</a:t>
            </a:r>
            <a:r>
              <a:rPr lang="en-US" sz="2000"/>
              <a:t>”, and “</a:t>
            </a:r>
            <a:r>
              <a:rPr lang="en-US" sz="2000" err="1"/>
              <a:t>gitcreds</a:t>
            </a:r>
            <a:r>
              <a:rPr lang="en-US" sz="2000"/>
              <a:t>”</a:t>
            </a:r>
          </a:p>
          <a:p>
            <a:r>
              <a:rPr lang="en-US" sz="2000"/>
              <a:t>In Email: Click “Regenerate your personal access token”</a:t>
            </a:r>
          </a:p>
          <a:p>
            <a:r>
              <a:rPr lang="en-US" sz="2000"/>
              <a:t>On GitHub.com: Click Regenerate token, copy text on next screen! (starts with “</a:t>
            </a:r>
            <a:r>
              <a:rPr lang="en-US" sz="2000" err="1"/>
              <a:t>ghp</a:t>
            </a:r>
            <a:r>
              <a:rPr lang="en-US" sz="2000"/>
              <a:t>_”)</a:t>
            </a:r>
          </a:p>
          <a:p>
            <a:r>
              <a:rPr lang="en-US" sz="2000"/>
              <a:t>In RStudio: Run “</a:t>
            </a:r>
            <a:r>
              <a:rPr lang="en-US" sz="2000" err="1"/>
              <a:t>gitcreds</a:t>
            </a:r>
            <a:r>
              <a:rPr lang="en-US" sz="2000"/>
              <a:t>::</a:t>
            </a:r>
            <a:r>
              <a:rPr lang="en-US" sz="2000" err="1"/>
              <a:t>gitcreds_set</a:t>
            </a:r>
            <a:r>
              <a:rPr lang="en-US" sz="2000"/>
              <a:t>()”, select “2: Replace these credentials”, paste in new token text</a:t>
            </a:r>
          </a:p>
          <a:p>
            <a:r>
              <a:rPr lang="en-US" sz="2000"/>
              <a:t>In RStudio: Run “</a:t>
            </a:r>
            <a:r>
              <a:rPr lang="en-US" sz="2000" err="1"/>
              <a:t>usethis</a:t>
            </a:r>
            <a:r>
              <a:rPr lang="en-US" sz="2000"/>
              <a:t>::</a:t>
            </a:r>
            <a:r>
              <a:rPr lang="en-US" sz="2000" err="1"/>
              <a:t>gh_token_help</a:t>
            </a:r>
            <a:r>
              <a:rPr lang="en-US" sz="2000"/>
              <a:t>()” to double check that everything looks good</a:t>
            </a:r>
          </a:p>
        </p:txBody>
      </p:sp>
      <p:sp>
        <p:nvSpPr>
          <p:cNvPr id="4" name="Slide Number Placeholder 3">
            <a:extLst>
              <a:ext uri="{FF2B5EF4-FFF2-40B4-BE49-F238E27FC236}">
                <a16:creationId xmlns:a16="http://schemas.microsoft.com/office/drawing/2014/main" id="{AC3CE40B-C9BB-42A4-BFF1-E0A396C40123}"/>
              </a:ext>
            </a:extLst>
          </p:cNvPr>
          <p:cNvSpPr>
            <a:spLocks noGrp="1"/>
          </p:cNvSpPr>
          <p:nvPr>
            <p:ph type="sldNum" sz="quarter" idx="12"/>
          </p:nvPr>
        </p:nvSpPr>
        <p:spPr/>
        <p:txBody>
          <a:bodyPr/>
          <a:lstStyle/>
          <a:p>
            <a:fld id="{A50F061E-0E3F-4F09-842B-1F791245BDEB}" type="slidenum">
              <a:rPr lang="en-US" smtClean="0"/>
              <a:t>42</a:t>
            </a:fld>
            <a:endParaRPr lang="en-US"/>
          </a:p>
        </p:txBody>
      </p:sp>
      <p:pic>
        <p:nvPicPr>
          <p:cNvPr id="6" name="Picture 5">
            <a:extLst>
              <a:ext uri="{FF2B5EF4-FFF2-40B4-BE49-F238E27FC236}">
                <a16:creationId xmlns:a16="http://schemas.microsoft.com/office/drawing/2014/main" id="{7A27AA6F-8078-4D7A-B39C-934F7014FE6C}"/>
              </a:ext>
            </a:extLst>
          </p:cNvPr>
          <p:cNvPicPr>
            <a:picLocks noChangeAspect="1"/>
          </p:cNvPicPr>
          <p:nvPr/>
        </p:nvPicPr>
        <p:blipFill>
          <a:blip r:embed="rId2"/>
          <a:stretch>
            <a:fillRect/>
          </a:stretch>
        </p:blipFill>
        <p:spPr>
          <a:xfrm>
            <a:off x="6896100" y="1825625"/>
            <a:ext cx="4457700" cy="3533775"/>
          </a:xfrm>
          <a:prstGeom prst="rect">
            <a:avLst/>
          </a:prstGeom>
          <a:ln>
            <a:solidFill>
              <a:schemeClr val="tx1"/>
            </a:solidFill>
          </a:ln>
        </p:spPr>
      </p:pic>
      <p:sp>
        <p:nvSpPr>
          <p:cNvPr id="7" name="Arrow: Down 6">
            <a:extLst>
              <a:ext uri="{FF2B5EF4-FFF2-40B4-BE49-F238E27FC236}">
                <a16:creationId xmlns:a16="http://schemas.microsoft.com/office/drawing/2014/main" id="{2312C4CD-C310-4DF0-B798-B0253569EA05}"/>
              </a:ext>
            </a:extLst>
          </p:cNvPr>
          <p:cNvSpPr/>
          <p:nvPr/>
        </p:nvSpPr>
        <p:spPr>
          <a:xfrm rot="16200000">
            <a:off x="5373059" y="1257870"/>
            <a:ext cx="347982" cy="2436066"/>
          </a:xfrm>
          <a:prstGeom prst="downArrow">
            <a:avLst>
              <a:gd name="adj1" fmla="val 33912"/>
              <a:gd name="adj2" fmla="val 60726"/>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432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75DFB-ABCD-47E1-992F-EC7A0820C427}"/>
              </a:ext>
            </a:extLst>
          </p:cNvPr>
          <p:cNvSpPr>
            <a:spLocks noGrp="1"/>
          </p:cNvSpPr>
          <p:nvPr>
            <p:ph type="title"/>
          </p:nvPr>
        </p:nvSpPr>
        <p:spPr/>
        <p:txBody>
          <a:bodyPr/>
          <a:lstStyle/>
          <a:p>
            <a:r>
              <a:rPr lang="en-US"/>
              <a:t>Remember!</a:t>
            </a:r>
          </a:p>
        </p:txBody>
      </p:sp>
      <p:sp>
        <p:nvSpPr>
          <p:cNvPr id="4" name="Content Placeholder 3">
            <a:extLst>
              <a:ext uri="{FF2B5EF4-FFF2-40B4-BE49-F238E27FC236}">
                <a16:creationId xmlns:a16="http://schemas.microsoft.com/office/drawing/2014/main" id="{01B40FBF-53EB-4969-89BF-FB399045952B}"/>
              </a:ext>
            </a:extLst>
          </p:cNvPr>
          <p:cNvSpPr>
            <a:spLocks noGrp="1"/>
          </p:cNvSpPr>
          <p:nvPr>
            <p:ph idx="1"/>
          </p:nvPr>
        </p:nvSpPr>
        <p:spPr>
          <a:xfrm>
            <a:off x="509426" y="1778029"/>
            <a:ext cx="1545854" cy="986905"/>
          </a:xfrm>
        </p:spPr>
        <p:txBody>
          <a:bodyPr>
            <a:normAutofit/>
          </a:bodyPr>
          <a:lstStyle/>
          <a:p>
            <a:pPr marL="0" indent="0">
              <a:buNone/>
            </a:pPr>
            <a:r>
              <a:rPr lang="en-US" sz="4000"/>
              <a:t>Pull -&gt;</a:t>
            </a:r>
          </a:p>
        </p:txBody>
      </p:sp>
      <p:sp>
        <p:nvSpPr>
          <p:cNvPr id="3" name="Slide Number Placeholder 2">
            <a:extLst>
              <a:ext uri="{FF2B5EF4-FFF2-40B4-BE49-F238E27FC236}">
                <a16:creationId xmlns:a16="http://schemas.microsoft.com/office/drawing/2014/main" id="{0D8C24AB-426B-4F83-B006-3F7C1F4132FD}"/>
              </a:ext>
            </a:extLst>
          </p:cNvPr>
          <p:cNvSpPr>
            <a:spLocks noGrp="1"/>
          </p:cNvSpPr>
          <p:nvPr>
            <p:ph type="sldNum" sz="quarter" idx="12"/>
          </p:nvPr>
        </p:nvSpPr>
        <p:spPr/>
        <p:txBody>
          <a:bodyPr/>
          <a:lstStyle/>
          <a:p>
            <a:fld id="{A50F061E-0E3F-4F09-842B-1F791245BDEB}" type="slidenum">
              <a:rPr lang="en-US" smtClean="0"/>
              <a:t>43</a:t>
            </a:fld>
            <a:endParaRPr lang="en-US"/>
          </a:p>
        </p:txBody>
      </p:sp>
      <p:sp>
        <p:nvSpPr>
          <p:cNvPr id="7" name="Arrow: Down 6">
            <a:extLst>
              <a:ext uri="{FF2B5EF4-FFF2-40B4-BE49-F238E27FC236}">
                <a16:creationId xmlns:a16="http://schemas.microsoft.com/office/drawing/2014/main" id="{4B054111-B44A-4428-B6E3-F97C9A5CA419}"/>
              </a:ext>
            </a:extLst>
          </p:cNvPr>
          <p:cNvSpPr/>
          <p:nvPr/>
        </p:nvSpPr>
        <p:spPr>
          <a:xfrm>
            <a:off x="806418" y="2894039"/>
            <a:ext cx="886854" cy="1095369"/>
          </a:xfrm>
          <a:prstGeom prst="downArrow">
            <a:avLst>
              <a:gd name="adj1" fmla="val 55256"/>
              <a:gd name="adj2" fmla="val 65266"/>
            </a:avLst>
          </a:prstGeom>
          <a:solidFill>
            <a:srgbClr val="20BDC8"/>
          </a:solidFill>
          <a:ln w="25400" cap="rnd">
            <a:solidFill>
              <a:srgbClr val="478593"/>
            </a:solidFill>
            <a:round/>
          </a:ln>
          <a:scene3d>
            <a:camera prst="orthographicFront"/>
            <a:lightRig rig="threePt" dir="t"/>
          </a:scene3d>
          <a:sp3d>
            <a:bevelT w="508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Down 7">
            <a:extLst>
              <a:ext uri="{FF2B5EF4-FFF2-40B4-BE49-F238E27FC236}">
                <a16:creationId xmlns:a16="http://schemas.microsoft.com/office/drawing/2014/main" id="{D8AF7403-5ABF-497C-ABF9-218DC37BBB6A}"/>
              </a:ext>
            </a:extLst>
          </p:cNvPr>
          <p:cNvSpPr/>
          <p:nvPr/>
        </p:nvSpPr>
        <p:spPr>
          <a:xfrm rot="10800000">
            <a:off x="10466946" y="2850262"/>
            <a:ext cx="886854" cy="1095369"/>
          </a:xfrm>
          <a:prstGeom prst="downArrow">
            <a:avLst>
              <a:gd name="adj1" fmla="val 55256"/>
              <a:gd name="adj2" fmla="val 65266"/>
            </a:avLst>
          </a:prstGeom>
          <a:solidFill>
            <a:srgbClr val="13CB7C"/>
          </a:solidFill>
          <a:ln w="25400" cap="rnd">
            <a:solidFill>
              <a:srgbClr val="1AAB55"/>
            </a:solidFill>
            <a:round/>
          </a:ln>
          <a:scene3d>
            <a:camera prst="orthographicFront"/>
            <a:lightRig rig="threePt" dir="t"/>
          </a:scene3d>
          <a:sp3d>
            <a:bevelT w="508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Disk outline">
            <a:extLst>
              <a:ext uri="{FF2B5EF4-FFF2-40B4-BE49-F238E27FC236}">
                <a16:creationId xmlns:a16="http://schemas.microsoft.com/office/drawing/2014/main" id="{9D3E8074-61AB-4091-AE43-C2F125684F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05175" y="4263664"/>
            <a:ext cx="1410849" cy="1410849"/>
          </a:xfrm>
          <a:prstGeom prst="rect">
            <a:avLst/>
          </a:prstGeom>
        </p:spPr>
      </p:pic>
      <p:grpSp>
        <p:nvGrpSpPr>
          <p:cNvPr id="15" name="Group 14">
            <a:extLst>
              <a:ext uri="{FF2B5EF4-FFF2-40B4-BE49-F238E27FC236}">
                <a16:creationId xmlns:a16="http://schemas.microsoft.com/office/drawing/2014/main" id="{1BC4B3D9-6DD9-4FB9-BB8A-491F352305BE}"/>
              </a:ext>
            </a:extLst>
          </p:cNvPr>
          <p:cNvGrpSpPr/>
          <p:nvPr/>
        </p:nvGrpSpPr>
        <p:grpSpPr>
          <a:xfrm>
            <a:off x="362733" y="4079416"/>
            <a:ext cx="1722754" cy="595957"/>
            <a:chOff x="1553011" y="3393080"/>
            <a:chExt cx="2256056" cy="595957"/>
          </a:xfrm>
        </p:grpSpPr>
        <p:grpSp>
          <p:nvGrpSpPr>
            <p:cNvPr id="16" name="Group 15">
              <a:extLst>
                <a:ext uri="{FF2B5EF4-FFF2-40B4-BE49-F238E27FC236}">
                  <a16:creationId xmlns:a16="http://schemas.microsoft.com/office/drawing/2014/main" id="{BC5385D3-3A04-4DEE-AF4B-816B644CF070}"/>
                </a:ext>
              </a:extLst>
            </p:cNvPr>
            <p:cNvGrpSpPr/>
            <p:nvPr/>
          </p:nvGrpSpPr>
          <p:grpSpPr>
            <a:xfrm>
              <a:off x="1553011" y="3471908"/>
              <a:ext cx="2256056" cy="517129"/>
              <a:chOff x="3625426" y="5080590"/>
              <a:chExt cx="2256056" cy="476930"/>
            </a:xfrm>
          </p:grpSpPr>
          <p:sp>
            <p:nvSpPr>
              <p:cNvPr id="18" name="Parallelogram 17">
                <a:extLst>
                  <a:ext uri="{FF2B5EF4-FFF2-40B4-BE49-F238E27FC236}">
                    <a16:creationId xmlns:a16="http://schemas.microsoft.com/office/drawing/2014/main" id="{BE0BD7E3-F34A-4D2F-B1A7-F5582F7F9D2B}"/>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arallelogram 18">
                <a:extLst>
                  <a:ext uri="{FF2B5EF4-FFF2-40B4-BE49-F238E27FC236}">
                    <a16:creationId xmlns:a16="http://schemas.microsoft.com/office/drawing/2014/main" id="{09A737FA-0169-4DCE-9A7D-8E05D96E5FE1}"/>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516A1E98-EC0B-4536-B2BA-B42D8677255C}"/>
                </a:ext>
              </a:extLst>
            </p:cNvPr>
            <p:cNvSpPr txBox="1"/>
            <p:nvPr/>
          </p:nvSpPr>
          <p:spPr>
            <a:xfrm>
              <a:off x="1620414" y="3393080"/>
              <a:ext cx="2024394" cy="584775"/>
            </a:xfrm>
            <a:prstGeom prst="rect">
              <a:avLst/>
            </a:prstGeom>
            <a:noFill/>
          </p:spPr>
          <p:txBody>
            <a:bodyPr wrap="square" rtlCol="0">
              <a:spAutoFit/>
            </a:bodyPr>
            <a:lstStyle/>
            <a:p>
              <a:pPr algn="ctr"/>
              <a:r>
                <a:rPr lang="en-US" sz="3200" b="1" i="1">
                  <a:latin typeface="Arial Black" panose="020B0A04020102020204" pitchFamily="34" charset="0"/>
                </a:rPr>
                <a:t>Pull</a:t>
              </a:r>
              <a:endParaRPr lang="en-US" sz="2000" i="1"/>
            </a:p>
          </p:txBody>
        </p:sp>
      </p:grpSp>
      <p:grpSp>
        <p:nvGrpSpPr>
          <p:cNvPr id="20" name="Group 19">
            <a:extLst>
              <a:ext uri="{FF2B5EF4-FFF2-40B4-BE49-F238E27FC236}">
                <a16:creationId xmlns:a16="http://schemas.microsoft.com/office/drawing/2014/main" id="{C451F746-4C8C-4DAC-9ED8-6A0F8E8C98C8}"/>
              </a:ext>
            </a:extLst>
          </p:cNvPr>
          <p:cNvGrpSpPr/>
          <p:nvPr/>
        </p:nvGrpSpPr>
        <p:grpSpPr>
          <a:xfrm>
            <a:off x="7466064" y="3633768"/>
            <a:ext cx="2256056" cy="602013"/>
            <a:chOff x="1553011" y="3387024"/>
            <a:chExt cx="2256056" cy="602013"/>
          </a:xfrm>
        </p:grpSpPr>
        <p:grpSp>
          <p:nvGrpSpPr>
            <p:cNvPr id="21" name="Group 20">
              <a:extLst>
                <a:ext uri="{FF2B5EF4-FFF2-40B4-BE49-F238E27FC236}">
                  <a16:creationId xmlns:a16="http://schemas.microsoft.com/office/drawing/2014/main" id="{188BD0F7-2459-4E92-9C0B-1E8F6E7BDDEA}"/>
                </a:ext>
              </a:extLst>
            </p:cNvPr>
            <p:cNvGrpSpPr/>
            <p:nvPr/>
          </p:nvGrpSpPr>
          <p:grpSpPr>
            <a:xfrm>
              <a:off x="1553011" y="3471908"/>
              <a:ext cx="2256056" cy="517129"/>
              <a:chOff x="3625426" y="5080590"/>
              <a:chExt cx="2256056" cy="476930"/>
            </a:xfrm>
          </p:grpSpPr>
          <p:sp>
            <p:nvSpPr>
              <p:cNvPr id="23" name="Parallelogram 22">
                <a:extLst>
                  <a:ext uri="{FF2B5EF4-FFF2-40B4-BE49-F238E27FC236}">
                    <a16:creationId xmlns:a16="http://schemas.microsoft.com/office/drawing/2014/main" id="{B2A82BAD-4B1A-4B53-AF63-C7DE558DD5E1}"/>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arallelogram 23">
                <a:extLst>
                  <a:ext uri="{FF2B5EF4-FFF2-40B4-BE49-F238E27FC236}">
                    <a16:creationId xmlns:a16="http://schemas.microsoft.com/office/drawing/2014/main" id="{B9CF09D9-40BD-4EAB-952B-F7428E6F5267}"/>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91F330FB-78FB-43CC-84CA-77BD3F7A9068}"/>
                </a:ext>
              </a:extLst>
            </p:cNvPr>
            <p:cNvSpPr txBox="1"/>
            <p:nvPr/>
          </p:nvSpPr>
          <p:spPr>
            <a:xfrm>
              <a:off x="1635140" y="3387024"/>
              <a:ext cx="2024394" cy="584775"/>
            </a:xfrm>
            <a:prstGeom prst="rect">
              <a:avLst/>
            </a:prstGeom>
            <a:noFill/>
          </p:spPr>
          <p:txBody>
            <a:bodyPr wrap="square" rtlCol="0">
              <a:spAutoFit/>
            </a:bodyPr>
            <a:lstStyle/>
            <a:p>
              <a:pPr algn="ctr"/>
              <a:r>
                <a:rPr lang="en-US" sz="3200" b="1" i="1">
                  <a:latin typeface="Arial Black" panose="020B0A04020102020204" pitchFamily="34" charset="0"/>
                </a:rPr>
                <a:t>Commit</a:t>
              </a:r>
              <a:endParaRPr lang="en-US" sz="2000" i="1"/>
            </a:p>
          </p:txBody>
        </p:sp>
      </p:grpSp>
      <p:grpSp>
        <p:nvGrpSpPr>
          <p:cNvPr id="33" name="Group 32">
            <a:extLst>
              <a:ext uri="{FF2B5EF4-FFF2-40B4-BE49-F238E27FC236}">
                <a16:creationId xmlns:a16="http://schemas.microsoft.com/office/drawing/2014/main" id="{8AE61CAC-32B2-4476-8AC5-98057985C3AE}"/>
              </a:ext>
            </a:extLst>
          </p:cNvPr>
          <p:cNvGrpSpPr/>
          <p:nvPr/>
        </p:nvGrpSpPr>
        <p:grpSpPr>
          <a:xfrm>
            <a:off x="2841430" y="4139717"/>
            <a:ext cx="1303405" cy="1602013"/>
            <a:chOff x="4562407" y="4484938"/>
            <a:chExt cx="1303405" cy="1602013"/>
          </a:xfrm>
        </p:grpSpPr>
        <p:grpSp>
          <p:nvGrpSpPr>
            <p:cNvPr id="31" name="Group 30">
              <a:extLst>
                <a:ext uri="{FF2B5EF4-FFF2-40B4-BE49-F238E27FC236}">
                  <a16:creationId xmlns:a16="http://schemas.microsoft.com/office/drawing/2014/main" id="{9ABEFEE8-8F94-45C8-933F-6785A4C496FC}"/>
                </a:ext>
              </a:extLst>
            </p:cNvPr>
            <p:cNvGrpSpPr/>
            <p:nvPr/>
          </p:nvGrpSpPr>
          <p:grpSpPr>
            <a:xfrm>
              <a:off x="4562407" y="4484938"/>
              <a:ext cx="1303405" cy="1602013"/>
              <a:chOff x="4475954" y="4484938"/>
              <a:chExt cx="1303405" cy="1602013"/>
            </a:xfrm>
          </p:grpSpPr>
          <p:sp>
            <p:nvSpPr>
              <p:cNvPr id="30" name="Rectangle 29">
                <a:extLst>
                  <a:ext uri="{FF2B5EF4-FFF2-40B4-BE49-F238E27FC236}">
                    <a16:creationId xmlns:a16="http://schemas.microsoft.com/office/drawing/2014/main" id="{90B321F2-9C18-4A0F-88EE-5B738DEB8B97}"/>
                  </a:ext>
                </a:extLst>
              </p:cNvPr>
              <p:cNvSpPr/>
              <p:nvPr/>
            </p:nvSpPr>
            <p:spPr>
              <a:xfrm>
                <a:off x="4613215" y="4872967"/>
                <a:ext cx="1101785" cy="6515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descr="Computer">
                <a:extLst>
                  <a:ext uri="{FF2B5EF4-FFF2-40B4-BE49-F238E27FC236}">
                    <a16:creationId xmlns:a16="http://schemas.microsoft.com/office/drawing/2014/main" id="{43A59F55-7A78-4646-80A3-01BE4784E5C7}"/>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33093"/>
              <a:stretch/>
            </p:blipFill>
            <p:spPr>
              <a:xfrm>
                <a:off x="4475954" y="4484938"/>
                <a:ext cx="1303405" cy="1602013"/>
              </a:xfrm>
              <a:prstGeom prst="rect">
                <a:avLst/>
              </a:prstGeom>
            </p:spPr>
          </p:pic>
          <p:pic>
            <p:nvPicPr>
              <p:cNvPr id="28" name="Picture 27" descr="A picture containing dark, night sky&#10;&#10;Description automatically generated">
                <a:extLst>
                  <a:ext uri="{FF2B5EF4-FFF2-40B4-BE49-F238E27FC236}">
                    <a16:creationId xmlns:a16="http://schemas.microsoft.com/office/drawing/2014/main" id="{5FC85A02-E19D-4C1A-8E9D-A8E2AA98700D}"/>
                  </a:ext>
                </a:extLst>
              </p:cNvPr>
              <p:cNvPicPr>
                <a:picLocks noChangeAspect="1"/>
              </p:cNvPicPr>
              <p:nvPr/>
            </p:nvPicPr>
            <p:blipFill rotWithShape="1">
              <a:blip r:embed="rId6">
                <a:extLst>
                  <a:ext uri="{28A0092B-C50C-407E-A947-70E740481C1C}">
                    <a14:useLocalDpi xmlns:a14="http://schemas.microsoft.com/office/drawing/2010/main" val="0"/>
                  </a:ext>
                </a:extLst>
              </a:blip>
              <a:srcRect l="32501" t="43333" r="29833" b="45344"/>
              <a:stretch/>
            </p:blipFill>
            <p:spPr>
              <a:xfrm>
                <a:off x="4525159" y="5032018"/>
                <a:ext cx="1204994" cy="271672"/>
              </a:xfrm>
              <a:prstGeom prst="rect">
                <a:avLst/>
              </a:prstGeom>
            </p:spPr>
          </p:pic>
        </p:grpSp>
        <p:sp>
          <p:nvSpPr>
            <p:cNvPr id="32" name="TextBox 31">
              <a:extLst>
                <a:ext uri="{FF2B5EF4-FFF2-40B4-BE49-F238E27FC236}">
                  <a16:creationId xmlns:a16="http://schemas.microsoft.com/office/drawing/2014/main" id="{3A5406D0-EC47-4376-A4CA-CFE05CF20EE8}"/>
                </a:ext>
              </a:extLst>
            </p:cNvPr>
            <p:cNvSpPr txBox="1"/>
            <p:nvPr/>
          </p:nvSpPr>
          <p:spPr>
            <a:xfrm>
              <a:off x="4604055" y="4839073"/>
              <a:ext cx="1101784" cy="307777"/>
            </a:xfrm>
            <a:prstGeom prst="rect">
              <a:avLst/>
            </a:prstGeom>
            <a:noFill/>
          </p:spPr>
          <p:txBody>
            <a:bodyPr wrap="square" rtlCol="0">
              <a:spAutoFit/>
            </a:bodyPr>
            <a:lstStyle/>
            <a:p>
              <a:r>
                <a:rPr lang="en-US" sz="1400">
                  <a:solidFill>
                    <a:schemeClr val="bg1"/>
                  </a:solidFill>
                  <a:latin typeface="Consolas" panose="020B0609020204030204" pitchFamily="49" charset="0"/>
                </a:rPr>
                <a:t>My code:</a:t>
              </a:r>
            </a:p>
          </p:txBody>
        </p:sp>
      </p:grpSp>
      <p:sp>
        <p:nvSpPr>
          <p:cNvPr id="34" name="Arrow: Down 33">
            <a:extLst>
              <a:ext uri="{FF2B5EF4-FFF2-40B4-BE49-F238E27FC236}">
                <a16:creationId xmlns:a16="http://schemas.microsoft.com/office/drawing/2014/main" id="{9237C591-7CAB-430E-A59E-79BBAD033BB0}"/>
              </a:ext>
            </a:extLst>
          </p:cNvPr>
          <p:cNvSpPr/>
          <p:nvPr/>
        </p:nvSpPr>
        <p:spPr>
          <a:xfrm>
            <a:off x="5537827" y="2897179"/>
            <a:ext cx="886854" cy="1095369"/>
          </a:xfrm>
          <a:prstGeom prst="downArrow">
            <a:avLst>
              <a:gd name="adj1" fmla="val 55256"/>
              <a:gd name="adj2" fmla="val 65266"/>
            </a:avLst>
          </a:prstGeom>
          <a:solidFill>
            <a:srgbClr val="20BDC8"/>
          </a:solidFill>
          <a:ln w="25400" cap="rnd">
            <a:solidFill>
              <a:srgbClr val="478593"/>
            </a:solidFill>
            <a:round/>
          </a:ln>
          <a:scene3d>
            <a:camera prst="orthographicFront"/>
            <a:lightRig rig="threePt" dir="t"/>
          </a:scene3d>
          <a:sp3d>
            <a:bevelT w="508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121E8253-E73C-4C34-AD15-164EDF96301C}"/>
              </a:ext>
            </a:extLst>
          </p:cNvPr>
          <p:cNvGrpSpPr/>
          <p:nvPr/>
        </p:nvGrpSpPr>
        <p:grpSpPr>
          <a:xfrm>
            <a:off x="2657491" y="3640858"/>
            <a:ext cx="1722754" cy="595957"/>
            <a:chOff x="1553011" y="3393080"/>
            <a:chExt cx="2256056" cy="595957"/>
          </a:xfrm>
        </p:grpSpPr>
        <p:grpSp>
          <p:nvGrpSpPr>
            <p:cNvPr id="46" name="Group 45">
              <a:extLst>
                <a:ext uri="{FF2B5EF4-FFF2-40B4-BE49-F238E27FC236}">
                  <a16:creationId xmlns:a16="http://schemas.microsoft.com/office/drawing/2014/main" id="{AC34F322-AA20-4DA4-9D7D-B2DE6B3A0123}"/>
                </a:ext>
              </a:extLst>
            </p:cNvPr>
            <p:cNvGrpSpPr/>
            <p:nvPr/>
          </p:nvGrpSpPr>
          <p:grpSpPr>
            <a:xfrm>
              <a:off x="1553011" y="3471908"/>
              <a:ext cx="2256056" cy="517129"/>
              <a:chOff x="3625426" y="5080590"/>
              <a:chExt cx="2256056" cy="476930"/>
            </a:xfrm>
          </p:grpSpPr>
          <p:sp>
            <p:nvSpPr>
              <p:cNvPr id="48" name="Parallelogram 47">
                <a:extLst>
                  <a:ext uri="{FF2B5EF4-FFF2-40B4-BE49-F238E27FC236}">
                    <a16:creationId xmlns:a16="http://schemas.microsoft.com/office/drawing/2014/main" id="{3BFF227D-104D-4697-8C2E-0C186B7D0DBC}"/>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Parallelogram 48">
                <a:extLst>
                  <a:ext uri="{FF2B5EF4-FFF2-40B4-BE49-F238E27FC236}">
                    <a16:creationId xmlns:a16="http://schemas.microsoft.com/office/drawing/2014/main" id="{4B42EF44-2ADC-4C64-AB6E-9ED12208033B}"/>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a:extLst>
                <a:ext uri="{FF2B5EF4-FFF2-40B4-BE49-F238E27FC236}">
                  <a16:creationId xmlns:a16="http://schemas.microsoft.com/office/drawing/2014/main" id="{213D196D-97B9-49C7-8A40-4EE0E0DE03F6}"/>
                </a:ext>
              </a:extLst>
            </p:cNvPr>
            <p:cNvSpPr txBox="1"/>
            <p:nvPr/>
          </p:nvSpPr>
          <p:spPr>
            <a:xfrm>
              <a:off x="1620414" y="3393080"/>
              <a:ext cx="2024394" cy="584775"/>
            </a:xfrm>
            <a:prstGeom prst="rect">
              <a:avLst/>
            </a:prstGeom>
            <a:noFill/>
          </p:spPr>
          <p:txBody>
            <a:bodyPr wrap="square" rtlCol="0">
              <a:spAutoFit/>
            </a:bodyPr>
            <a:lstStyle/>
            <a:p>
              <a:pPr algn="ctr"/>
              <a:r>
                <a:rPr lang="en-US" sz="3200" b="1" i="1">
                  <a:latin typeface="Arial Black" panose="020B0A04020102020204" pitchFamily="34" charset="0"/>
                </a:rPr>
                <a:t>Work</a:t>
              </a:r>
              <a:endParaRPr lang="en-US" sz="2000" i="1"/>
            </a:p>
          </p:txBody>
        </p:sp>
      </p:grpSp>
      <p:grpSp>
        <p:nvGrpSpPr>
          <p:cNvPr id="50" name="Group 49">
            <a:extLst>
              <a:ext uri="{FF2B5EF4-FFF2-40B4-BE49-F238E27FC236}">
                <a16:creationId xmlns:a16="http://schemas.microsoft.com/office/drawing/2014/main" id="{8A90162B-723A-422F-8134-BD5C2FDAB5CC}"/>
              </a:ext>
            </a:extLst>
          </p:cNvPr>
          <p:cNvGrpSpPr/>
          <p:nvPr/>
        </p:nvGrpSpPr>
        <p:grpSpPr>
          <a:xfrm>
            <a:off x="5079156" y="4085518"/>
            <a:ext cx="1722754" cy="595957"/>
            <a:chOff x="1553011" y="3393080"/>
            <a:chExt cx="2256056" cy="595957"/>
          </a:xfrm>
        </p:grpSpPr>
        <p:grpSp>
          <p:nvGrpSpPr>
            <p:cNvPr id="51" name="Group 50">
              <a:extLst>
                <a:ext uri="{FF2B5EF4-FFF2-40B4-BE49-F238E27FC236}">
                  <a16:creationId xmlns:a16="http://schemas.microsoft.com/office/drawing/2014/main" id="{2C9A5DB2-2F4C-4058-A2E6-CA85E7A0FED0}"/>
                </a:ext>
              </a:extLst>
            </p:cNvPr>
            <p:cNvGrpSpPr/>
            <p:nvPr/>
          </p:nvGrpSpPr>
          <p:grpSpPr>
            <a:xfrm>
              <a:off x="1553011" y="3471908"/>
              <a:ext cx="2256056" cy="517129"/>
              <a:chOff x="3625426" y="5080590"/>
              <a:chExt cx="2256056" cy="476930"/>
            </a:xfrm>
          </p:grpSpPr>
          <p:sp>
            <p:nvSpPr>
              <p:cNvPr id="53" name="Parallelogram 52">
                <a:extLst>
                  <a:ext uri="{FF2B5EF4-FFF2-40B4-BE49-F238E27FC236}">
                    <a16:creationId xmlns:a16="http://schemas.microsoft.com/office/drawing/2014/main" id="{F9DD70C0-3A5B-4FB0-97DD-4A13228721F6}"/>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Parallelogram 53">
                <a:extLst>
                  <a:ext uri="{FF2B5EF4-FFF2-40B4-BE49-F238E27FC236}">
                    <a16:creationId xmlns:a16="http://schemas.microsoft.com/office/drawing/2014/main" id="{0F362078-5B78-4312-8543-D4DFBCD85259}"/>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016A51C7-DBB5-4CD6-8343-059A42D1B42A}"/>
                </a:ext>
              </a:extLst>
            </p:cNvPr>
            <p:cNvSpPr txBox="1"/>
            <p:nvPr/>
          </p:nvSpPr>
          <p:spPr>
            <a:xfrm>
              <a:off x="1620414" y="3393080"/>
              <a:ext cx="2024394" cy="584775"/>
            </a:xfrm>
            <a:prstGeom prst="rect">
              <a:avLst/>
            </a:prstGeom>
            <a:noFill/>
          </p:spPr>
          <p:txBody>
            <a:bodyPr wrap="square" rtlCol="0">
              <a:spAutoFit/>
            </a:bodyPr>
            <a:lstStyle/>
            <a:p>
              <a:pPr algn="ctr"/>
              <a:r>
                <a:rPr lang="en-US" sz="3200" b="1" i="1">
                  <a:latin typeface="Arial Black" panose="020B0A04020102020204" pitchFamily="34" charset="0"/>
                </a:rPr>
                <a:t>Pull</a:t>
              </a:r>
              <a:endParaRPr lang="en-US" sz="2000" i="1"/>
            </a:p>
          </p:txBody>
        </p:sp>
      </p:grpSp>
      <p:grpSp>
        <p:nvGrpSpPr>
          <p:cNvPr id="55" name="Group 54">
            <a:extLst>
              <a:ext uri="{FF2B5EF4-FFF2-40B4-BE49-F238E27FC236}">
                <a16:creationId xmlns:a16="http://schemas.microsoft.com/office/drawing/2014/main" id="{7B869580-84E1-4A97-98AB-9A3F13B3EC7E}"/>
              </a:ext>
            </a:extLst>
          </p:cNvPr>
          <p:cNvGrpSpPr/>
          <p:nvPr/>
        </p:nvGrpSpPr>
        <p:grpSpPr>
          <a:xfrm>
            <a:off x="10123139" y="4078428"/>
            <a:ext cx="1722754" cy="595957"/>
            <a:chOff x="1553011" y="3393080"/>
            <a:chExt cx="2256056" cy="595957"/>
          </a:xfrm>
        </p:grpSpPr>
        <p:grpSp>
          <p:nvGrpSpPr>
            <p:cNvPr id="56" name="Group 55">
              <a:extLst>
                <a:ext uri="{FF2B5EF4-FFF2-40B4-BE49-F238E27FC236}">
                  <a16:creationId xmlns:a16="http://schemas.microsoft.com/office/drawing/2014/main" id="{ED838FD7-1DE8-4451-9C44-DB333D2D87D7}"/>
                </a:ext>
              </a:extLst>
            </p:cNvPr>
            <p:cNvGrpSpPr/>
            <p:nvPr/>
          </p:nvGrpSpPr>
          <p:grpSpPr>
            <a:xfrm>
              <a:off x="1553011" y="3471908"/>
              <a:ext cx="2256056" cy="517129"/>
              <a:chOff x="3625426" y="5080590"/>
              <a:chExt cx="2256056" cy="476930"/>
            </a:xfrm>
          </p:grpSpPr>
          <p:sp>
            <p:nvSpPr>
              <p:cNvPr id="58" name="Parallelogram 57">
                <a:extLst>
                  <a:ext uri="{FF2B5EF4-FFF2-40B4-BE49-F238E27FC236}">
                    <a16:creationId xmlns:a16="http://schemas.microsoft.com/office/drawing/2014/main" id="{389F3E2E-B10B-48CD-BB40-3494643D2AF8}"/>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Parallelogram 58">
                <a:extLst>
                  <a:ext uri="{FF2B5EF4-FFF2-40B4-BE49-F238E27FC236}">
                    <a16:creationId xmlns:a16="http://schemas.microsoft.com/office/drawing/2014/main" id="{2B244D06-056A-439C-9877-B604A868C1F7}"/>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Box 56">
              <a:extLst>
                <a:ext uri="{FF2B5EF4-FFF2-40B4-BE49-F238E27FC236}">
                  <a16:creationId xmlns:a16="http://schemas.microsoft.com/office/drawing/2014/main" id="{99420292-9453-4625-BDE1-A1B64E67A8CF}"/>
                </a:ext>
              </a:extLst>
            </p:cNvPr>
            <p:cNvSpPr txBox="1"/>
            <p:nvPr/>
          </p:nvSpPr>
          <p:spPr>
            <a:xfrm>
              <a:off x="1620414" y="3393080"/>
              <a:ext cx="2024394" cy="584775"/>
            </a:xfrm>
            <a:prstGeom prst="rect">
              <a:avLst/>
            </a:prstGeom>
            <a:noFill/>
          </p:spPr>
          <p:txBody>
            <a:bodyPr wrap="square" rtlCol="0">
              <a:spAutoFit/>
            </a:bodyPr>
            <a:lstStyle/>
            <a:p>
              <a:pPr algn="ctr"/>
              <a:r>
                <a:rPr lang="en-US" sz="3200" b="1" i="1">
                  <a:latin typeface="Arial Black" panose="020B0A04020102020204" pitchFamily="34" charset="0"/>
                </a:rPr>
                <a:t>Push</a:t>
              </a:r>
              <a:endParaRPr lang="en-US" sz="2000" i="1"/>
            </a:p>
          </p:txBody>
        </p:sp>
      </p:grpSp>
      <p:sp>
        <p:nvSpPr>
          <p:cNvPr id="41" name="Content Placeholder 3">
            <a:extLst>
              <a:ext uri="{FF2B5EF4-FFF2-40B4-BE49-F238E27FC236}">
                <a16:creationId xmlns:a16="http://schemas.microsoft.com/office/drawing/2014/main" id="{2E093FC7-D2B6-4B15-9656-64F3036B2057}"/>
              </a:ext>
            </a:extLst>
          </p:cNvPr>
          <p:cNvSpPr txBox="1">
            <a:spLocks/>
          </p:cNvSpPr>
          <p:nvPr/>
        </p:nvSpPr>
        <p:spPr>
          <a:xfrm>
            <a:off x="2097320" y="1778029"/>
            <a:ext cx="3534954" cy="9869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t>Do your work -&gt;</a:t>
            </a:r>
          </a:p>
        </p:txBody>
      </p:sp>
      <p:sp>
        <p:nvSpPr>
          <p:cNvPr id="42" name="Content Placeholder 3">
            <a:extLst>
              <a:ext uri="{FF2B5EF4-FFF2-40B4-BE49-F238E27FC236}">
                <a16:creationId xmlns:a16="http://schemas.microsoft.com/office/drawing/2014/main" id="{707A6605-1102-4838-8398-86D1111E958B}"/>
              </a:ext>
            </a:extLst>
          </p:cNvPr>
          <p:cNvSpPr txBox="1">
            <a:spLocks/>
          </p:cNvSpPr>
          <p:nvPr/>
        </p:nvSpPr>
        <p:spPr>
          <a:xfrm>
            <a:off x="5642834" y="1761230"/>
            <a:ext cx="1683352" cy="9869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t>Pull -&gt;</a:t>
            </a:r>
          </a:p>
        </p:txBody>
      </p:sp>
      <p:sp>
        <p:nvSpPr>
          <p:cNvPr id="43" name="Content Placeholder 3">
            <a:extLst>
              <a:ext uri="{FF2B5EF4-FFF2-40B4-BE49-F238E27FC236}">
                <a16:creationId xmlns:a16="http://schemas.microsoft.com/office/drawing/2014/main" id="{3492E0D1-6BA4-4E98-9AD6-C4248B656037}"/>
              </a:ext>
            </a:extLst>
          </p:cNvPr>
          <p:cNvSpPr txBox="1">
            <a:spLocks/>
          </p:cNvSpPr>
          <p:nvPr/>
        </p:nvSpPr>
        <p:spPr>
          <a:xfrm>
            <a:off x="7426088" y="1782430"/>
            <a:ext cx="2781131" cy="9869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t>Commit -&gt;</a:t>
            </a:r>
          </a:p>
        </p:txBody>
      </p:sp>
      <p:sp>
        <p:nvSpPr>
          <p:cNvPr id="44" name="Content Placeholder 3">
            <a:extLst>
              <a:ext uri="{FF2B5EF4-FFF2-40B4-BE49-F238E27FC236}">
                <a16:creationId xmlns:a16="http://schemas.microsoft.com/office/drawing/2014/main" id="{2C4B8FC1-0565-45DC-BE3E-CC393D41176D}"/>
              </a:ext>
            </a:extLst>
          </p:cNvPr>
          <p:cNvSpPr txBox="1">
            <a:spLocks/>
          </p:cNvSpPr>
          <p:nvPr/>
        </p:nvSpPr>
        <p:spPr>
          <a:xfrm>
            <a:off x="10300039" y="1767384"/>
            <a:ext cx="1545854" cy="9869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t>Push</a:t>
            </a:r>
          </a:p>
        </p:txBody>
      </p:sp>
    </p:spTree>
    <p:extLst>
      <p:ext uri="{BB962C8B-B14F-4D97-AF65-F5344CB8AC3E}">
        <p14:creationId xmlns:p14="http://schemas.microsoft.com/office/powerpoint/2010/main" val="1396017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4" grpId="0" animBg="1"/>
      <p:bldP spid="41" grpId="0"/>
      <p:bldP spid="42" grpId="0"/>
      <p:bldP spid="43" grpId="0"/>
      <p:bldP spid="4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9611-D454-423A-A316-D577174C5AE0}"/>
              </a:ext>
            </a:extLst>
          </p:cNvPr>
          <p:cNvSpPr>
            <a:spLocks noGrp="1"/>
          </p:cNvSpPr>
          <p:nvPr>
            <p:ph type="title"/>
          </p:nvPr>
        </p:nvSpPr>
        <p:spPr/>
        <p:txBody>
          <a:bodyPr/>
          <a:lstStyle/>
          <a:p>
            <a:r>
              <a:rPr lang="en-US">
                <a:cs typeface="Calibri Light"/>
              </a:rPr>
              <a:t>Additional Resources</a:t>
            </a:r>
            <a:endParaRPr lang="en-US"/>
          </a:p>
        </p:txBody>
      </p:sp>
      <p:sp>
        <p:nvSpPr>
          <p:cNvPr id="3" name="Content Placeholder 2">
            <a:extLst>
              <a:ext uri="{FF2B5EF4-FFF2-40B4-BE49-F238E27FC236}">
                <a16:creationId xmlns:a16="http://schemas.microsoft.com/office/drawing/2014/main" id="{0D65ADD9-2F1F-4ED4-AB38-82942EB923FE}"/>
              </a:ext>
            </a:extLst>
          </p:cNvPr>
          <p:cNvSpPr>
            <a:spLocks noGrp="1"/>
          </p:cNvSpPr>
          <p:nvPr>
            <p:ph idx="1"/>
          </p:nvPr>
        </p:nvSpPr>
        <p:spPr/>
        <p:txBody>
          <a:bodyPr>
            <a:normAutofit/>
          </a:bodyPr>
          <a:lstStyle/>
          <a:p>
            <a:pPr marL="0" indent="0">
              <a:buNone/>
            </a:pPr>
            <a:endParaRPr lang="en-US"/>
          </a:p>
          <a:p>
            <a:pPr>
              <a:spcBef>
                <a:spcPts val="0"/>
              </a:spcBef>
              <a:spcAft>
                <a:spcPts val="2400"/>
              </a:spcAft>
            </a:pPr>
            <a:r>
              <a:rPr lang="en-US">
                <a:hlinkClick r:id="rId2"/>
              </a:rPr>
              <a:t>GitHub course for new users</a:t>
            </a:r>
            <a:endParaRPr lang="en-US"/>
          </a:p>
          <a:p>
            <a:pPr>
              <a:spcBef>
                <a:spcPts val="0"/>
              </a:spcBef>
              <a:spcAft>
                <a:spcPts val="2400"/>
              </a:spcAft>
            </a:pPr>
            <a:r>
              <a:rPr lang="en-US">
                <a:hlinkClick r:id="rId3"/>
              </a:rPr>
              <a:t>Library “</a:t>
            </a:r>
            <a:r>
              <a:rPr lang="en-US" err="1">
                <a:hlinkClick r:id="rId3"/>
              </a:rPr>
              <a:t>Usethis</a:t>
            </a:r>
            <a:r>
              <a:rPr lang="en-US">
                <a:hlinkClick r:id="rId3"/>
              </a:rPr>
              <a:t>” Config and Setup for GitHub</a:t>
            </a:r>
            <a:endParaRPr lang="en-US"/>
          </a:p>
          <a:p>
            <a:pPr>
              <a:spcBef>
                <a:spcPts val="0"/>
              </a:spcBef>
              <a:spcAft>
                <a:spcPts val="2400"/>
              </a:spcAft>
            </a:pPr>
            <a:r>
              <a:rPr lang="en-US">
                <a:hlinkClick r:id="rId4"/>
              </a:rPr>
              <a:t>Happy Git with R</a:t>
            </a:r>
            <a:endParaRPr lang="en-US"/>
          </a:p>
          <a:p>
            <a:pPr>
              <a:spcBef>
                <a:spcPts val="0"/>
              </a:spcBef>
              <a:spcAft>
                <a:spcPts val="2400"/>
              </a:spcAft>
            </a:pPr>
            <a:r>
              <a:rPr lang="en-US">
                <a:hlinkClick r:id="rId5"/>
              </a:rPr>
              <a:t>GitHub for Advanced Ecological Data Analysis</a:t>
            </a:r>
            <a:endParaRPr lang="en-US"/>
          </a:p>
          <a:p>
            <a:pPr>
              <a:spcBef>
                <a:spcPts val="0"/>
              </a:spcBef>
              <a:spcAft>
                <a:spcPts val="2400"/>
              </a:spcAft>
            </a:pPr>
            <a:r>
              <a:rPr lang="en-US">
                <a:hlinkClick r:id="rId6"/>
              </a:rPr>
              <a:t>R for Excel Users – </a:t>
            </a:r>
            <a:r>
              <a:rPr lang="en-US" err="1">
                <a:hlinkClick r:id="rId6"/>
              </a:rPr>
              <a:t>Github</a:t>
            </a:r>
            <a:r>
              <a:rPr lang="en-US">
                <a:hlinkClick r:id="rId6"/>
              </a:rPr>
              <a:t> brief intro</a:t>
            </a:r>
            <a:endParaRPr lang="en-US"/>
          </a:p>
          <a:p>
            <a:pPr marL="0" indent="0">
              <a:buNone/>
            </a:pPr>
            <a:endParaRPr lang="en-US"/>
          </a:p>
        </p:txBody>
      </p:sp>
      <p:sp>
        <p:nvSpPr>
          <p:cNvPr id="4" name="Slide Number Placeholder 3">
            <a:extLst>
              <a:ext uri="{FF2B5EF4-FFF2-40B4-BE49-F238E27FC236}">
                <a16:creationId xmlns:a16="http://schemas.microsoft.com/office/drawing/2014/main" id="{4FF3279D-E3AA-4842-9ABC-89907041D692}"/>
              </a:ext>
            </a:extLst>
          </p:cNvPr>
          <p:cNvSpPr>
            <a:spLocks noGrp="1"/>
          </p:cNvSpPr>
          <p:nvPr>
            <p:ph type="sldNum" sz="quarter" idx="12"/>
          </p:nvPr>
        </p:nvSpPr>
        <p:spPr/>
        <p:txBody>
          <a:bodyPr/>
          <a:lstStyle/>
          <a:p>
            <a:fld id="{A50F061E-0E3F-4F09-842B-1F791245BDEB}" type="slidenum">
              <a:rPr lang="en-US" smtClean="0"/>
              <a:t>44</a:t>
            </a:fld>
            <a:endParaRPr lang="en-US"/>
          </a:p>
        </p:txBody>
      </p:sp>
    </p:spTree>
    <p:extLst>
      <p:ext uri="{BB962C8B-B14F-4D97-AF65-F5344CB8AC3E}">
        <p14:creationId xmlns:p14="http://schemas.microsoft.com/office/powerpoint/2010/main" val="14963375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2BA2E-6503-4BEB-ADD2-4360380C054F}"/>
              </a:ext>
            </a:extLst>
          </p:cNvPr>
          <p:cNvSpPr>
            <a:spLocks noGrp="1"/>
          </p:cNvSpPr>
          <p:nvPr>
            <p:ph type="title"/>
          </p:nvPr>
        </p:nvSpPr>
        <p:spPr/>
        <p:txBody>
          <a:bodyPr/>
          <a:lstStyle/>
          <a:p>
            <a:r>
              <a:rPr lang="en-US"/>
              <a:t>Questions? Contact us!</a:t>
            </a:r>
          </a:p>
        </p:txBody>
      </p:sp>
      <p:sp>
        <p:nvSpPr>
          <p:cNvPr id="4" name="Rectangle: Rounded Corners 3">
            <a:extLst>
              <a:ext uri="{FF2B5EF4-FFF2-40B4-BE49-F238E27FC236}">
                <a16:creationId xmlns:a16="http://schemas.microsoft.com/office/drawing/2014/main" id="{5ADFB576-87D8-405F-9116-E039814D5703}"/>
              </a:ext>
            </a:extLst>
          </p:cNvPr>
          <p:cNvSpPr/>
          <p:nvPr/>
        </p:nvSpPr>
        <p:spPr>
          <a:xfrm>
            <a:off x="7578436" y="5265884"/>
            <a:ext cx="4613564" cy="1592116"/>
          </a:xfrm>
          <a:prstGeom prst="roundRect">
            <a:avLst>
              <a:gd name="adj" fmla="val 6794"/>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A81E6FA7-EBD8-4143-A3B6-BCE5A9528D5A}"/>
              </a:ext>
            </a:extLst>
          </p:cNvPr>
          <p:cNvSpPr>
            <a:spLocks noGrp="1" noChangeArrowheads="1"/>
          </p:cNvSpPr>
          <p:nvPr>
            <p:ph idx="1"/>
          </p:nvPr>
        </p:nvSpPr>
        <p:spPr>
          <a:xfrm>
            <a:off x="7578436" y="5469588"/>
            <a:ext cx="4613564" cy="1592116"/>
          </a:xfrm>
        </p:spPr>
        <p:txBody>
          <a:bodyPr>
            <a:normAutofit/>
          </a:bodyPr>
          <a:lstStyle/>
          <a:p>
            <a:pPr marL="0" indent="0" algn="ctr">
              <a:spcBef>
                <a:spcPts val="0"/>
              </a:spcBef>
              <a:spcAft>
                <a:spcPts val="4200"/>
              </a:spcAft>
              <a:buNone/>
            </a:pPr>
            <a:r>
              <a:rPr lang="en-US" altLang="en-US" sz="2600" dirty="0">
                <a:hlinkClick r:id="rId2"/>
              </a:rPr>
              <a:t>sara.miller@alaska.gov</a:t>
            </a:r>
            <a:endParaRPr lang="en-US" altLang="en-US" sz="2600" dirty="0"/>
          </a:p>
          <a:p>
            <a:pPr marL="0" indent="0" algn="ctr">
              <a:spcBef>
                <a:spcPts val="0"/>
              </a:spcBef>
              <a:buNone/>
            </a:pPr>
            <a:r>
              <a:rPr lang="en-US" altLang="en-US" sz="2600" dirty="0">
                <a:hlinkClick r:id="rId3"/>
              </a:rPr>
              <a:t>justin.priest@alaska.gov</a:t>
            </a:r>
            <a:endParaRPr lang="en-US" altLang="en-US" sz="2600" dirty="0"/>
          </a:p>
          <a:p>
            <a:pPr marL="0" indent="0" algn="ctr">
              <a:spcBef>
                <a:spcPts val="0"/>
              </a:spcBef>
              <a:buNone/>
            </a:pPr>
            <a:endParaRPr lang="en-US" altLang="en-US" sz="2600" dirty="0"/>
          </a:p>
        </p:txBody>
      </p:sp>
    </p:spTree>
    <p:extLst>
      <p:ext uri="{BB962C8B-B14F-4D97-AF65-F5344CB8AC3E}">
        <p14:creationId xmlns:p14="http://schemas.microsoft.com/office/powerpoint/2010/main" val="1178754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F46EB-023E-4CB8-A2F1-34D92ECE7671}"/>
              </a:ext>
            </a:extLst>
          </p:cNvPr>
          <p:cNvSpPr>
            <a:spLocks noGrp="1"/>
          </p:cNvSpPr>
          <p:nvPr>
            <p:ph type="title"/>
          </p:nvPr>
        </p:nvSpPr>
        <p:spPr/>
        <p:txBody>
          <a:bodyPr/>
          <a:lstStyle/>
          <a:p>
            <a:r>
              <a:rPr lang="en-US"/>
              <a:t>1 </a:t>
            </a:r>
            <a:r>
              <a:rPr lang="en-US" sz="5400"/>
              <a:t> – </a:t>
            </a:r>
            <a:r>
              <a:rPr lang="en-US"/>
              <a:t>What is GitHub?</a:t>
            </a:r>
          </a:p>
        </p:txBody>
      </p:sp>
      <p:sp>
        <p:nvSpPr>
          <p:cNvPr id="3" name="Content Placeholder 2">
            <a:extLst>
              <a:ext uri="{FF2B5EF4-FFF2-40B4-BE49-F238E27FC236}">
                <a16:creationId xmlns:a16="http://schemas.microsoft.com/office/drawing/2014/main" id="{9B612BB7-92DB-4D29-9A8F-99C77B11B1ED}"/>
              </a:ext>
            </a:extLst>
          </p:cNvPr>
          <p:cNvSpPr>
            <a:spLocks noGrp="1"/>
          </p:cNvSpPr>
          <p:nvPr>
            <p:ph idx="1"/>
          </p:nvPr>
        </p:nvSpPr>
        <p:spPr>
          <a:xfrm>
            <a:off x="219075" y="1825625"/>
            <a:ext cx="3619499" cy="4351338"/>
          </a:xfrm>
        </p:spPr>
        <p:txBody>
          <a:bodyPr/>
          <a:lstStyle/>
          <a:p>
            <a:pPr marL="0" indent="0">
              <a:buNone/>
            </a:pPr>
            <a:r>
              <a:rPr lang="en-US"/>
              <a:t>GitHub is a website that syncs with software on your computer to upload your files to github.com</a:t>
            </a:r>
          </a:p>
        </p:txBody>
      </p:sp>
      <p:pic>
        <p:nvPicPr>
          <p:cNvPr id="5" name="Picture 4">
            <a:extLst>
              <a:ext uri="{FF2B5EF4-FFF2-40B4-BE49-F238E27FC236}">
                <a16:creationId xmlns:a16="http://schemas.microsoft.com/office/drawing/2014/main" id="{2DD9AAE1-F22B-414D-B375-C38C957ED676}"/>
              </a:ext>
            </a:extLst>
          </p:cNvPr>
          <p:cNvPicPr>
            <a:picLocks noChangeAspect="1"/>
          </p:cNvPicPr>
          <p:nvPr/>
        </p:nvPicPr>
        <p:blipFill>
          <a:blip r:embed="rId3"/>
          <a:stretch>
            <a:fillRect/>
          </a:stretch>
        </p:blipFill>
        <p:spPr>
          <a:xfrm>
            <a:off x="3838574" y="1739635"/>
            <a:ext cx="8305800" cy="4584965"/>
          </a:xfrm>
          <a:prstGeom prst="rect">
            <a:avLst/>
          </a:prstGeom>
        </p:spPr>
      </p:pic>
      <p:sp>
        <p:nvSpPr>
          <p:cNvPr id="4" name="Slide Number Placeholder 3">
            <a:extLst>
              <a:ext uri="{FF2B5EF4-FFF2-40B4-BE49-F238E27FC236}">
                <a16:creationId xmlns:a16="http://schemas.microsoft.com/office/drawing/2014/main" id="{DD9DE3D1-CE79-4FC5-9B10-020C00823661}"/>
              </a:ext>
            </a:extLst>
          </p:cNvPr>
          <p:cNvSpPr>
            <a:spLocks noGrp="1"/>
          </p:cNvSpPr>
          <p:nvPr>
            <p:ph type="sldNum" sz="quarter" idx="12"/>
          </p:nvPr>
        </p:nvSpPr>
        <p:spPr/>
        <p:txBody>
          <a:bodyPr/>
          <a:lstStyle/>
          <a:p>
            <a:fld id="{A50F061E-0E3F-4F09-842B-1F791245BDEB}" type="slidenum">
              <a:rPr lang="en-US" smtClean="0"/>
              <a:t>5</a:t>
            </a:fld>
            <a:endParaRPr lang="en-US"/>
          </a:p>
        </p:txBody>
      </p:sp>
    </p:spTree>
    <p:extLst>
      <p:ext uri="{BB962C8B-B14F-4D97-AF65-F5344CB8AC3E}">
        <p14:creationId xmlns:p14="http://schemas.microsoft.com/office/powerpoint/2010/main" val="2943140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8FA62-B02B-4380-8AAE-00A9A5D9F8BA}"/>
              </a:ext>
            </a:extLst>
          </p:cNvPr>
          <p:cNvSpPr>
            <a:spLocks noGrp="1"/>
          </p:cNvSpPr>
          <p:nvPr>
            <p:ph type="title"/>
          </p:nvPr>
        </p:nvSpPr>
        <p:spPr/>
        <p:txBody>
          <a:bodyPr/>
          <a:lstStyle/>
          <a:p>
            <a:r>
              <a:rPr lang="en-US"/>
              <a:t>1 – What is GitHub?</a:t>
            </a:r>
          </a:p>
        </p:txBody>
      </p:sp>
      <p:sp>
        <p:nvSpPr>
          <p:cNvPr id="3" name="Content Placeholder 2">
            <a:extLst>
              <a:ext uri="{FF2B5EF4-FFF2-40B4-BE49-F238E27FC236}">
                <a16:creationId xmlns:a16="http://schemas.microsoft.com/office/drawing/2014/main" id="{0F9109E0-69AC-4189-AC5A-2F90478F4791}"/>
              </a:ext>
            </a:extLst>
          </p:cNvPr>
          <p:cNvSpPr>
            <a:spLocks noGrp="1"/>
          </p:cNvSpPr>
          <p:nvPr>
            <p:ph idx="1"/>
          </p:nvPr>
        </p:nvSpPr>
        <p:spPr>
          <a:xfrm>
            <a:off x="187960" y="2021839"/>
            <a:ext cx="3906520" cy="4073843"/>
          </a:xfrm>
        </p:spPr>
        <p:txBody>
          <a:bodyPr/>
          <a:lstStyle/>
          <a:p>
            <a:r>
              <a:rPr lang="en-US"/>
              <a:t>Git is versioning control software</a:t>
            </a:r>
          </a:p>
          <a:p>
            <a:r>
              <a:rPr lang="en-US"/>
              <a:t>This means we can keep track of new additions (in green) and deletions (in red)</a:t>
            </a:r>
          </a:p>
          <a:p>
            <a:r>
              <a:rPr lang="en-US"/>
              <a:t>Later, we’ll cover more about benefits</a:t>
            </a:r>
          </a:p>
        </p:txBody>
      </p:sp>
      <p:pic>
        <p:nvPicPr>
          <p:cNvPr id="5" name="Picture 4">
            <a:extLst>
              <a:ext uri="{FF2B5EF4-FFF2-40B4-BE49-F238E27FC236}">
                <a16:creationId xmlns:a16="http://schemas.microsoft.com/office/drawing/2014/main" id="{C67DD99C-B1FF-4F3D-99C3-E5B440F8D965}"/>
              </a:ext>
            </a:extLst>
          </p:cNvPr>
          <p:cNvPicPr>
            <a:picLocks noChangeAspect="1"/>
          </p:cNvPicPr>
          <p:nvPr/>
        </p:nvPicPr>
        <p:blipFill>
          <a:blip r:embed="rId2"/>
          <a:stretch>
            <a:fillRect/>
          </a:stretch>
        </p:blipFill>
        <p:spPr>
          <a:xfrm>
            <a:off x="4257039" y="1421934"/>
            <a:ext cx="7943937" cy="5334466"/>
          </a:xfrm>
          <a:prstGeom prst="rect">
            <a:avLst/>
          </a:prstGeom>
        </p:spPr>
      </p:pic>
      <p:sp>
        <p:nvSpPr>
          <p:cNvPr id="4" name="Slide Number Placeholder 3">
            <a:extLst>
              <a:ext uri="{FF2B5EF4-FFF2-40B4-BE49-F238E27FC236}">
                <a16:creationId xmlns:a16="http://schemas.microsoft.com/office/drawing/2014/main" id="{361AB12D-C732-4F45-A387-9E5FF7175486}"/>
              </a:ext>
            </a:extLst>
          </p:cNvPr>
          <p:cNvSpPr>
            <a:spLocks noGrp="1"/>
          </p:cNvSpPr>
          <p:nvPr>
            <p:ph type="sldNum" sz="quarter" idx="12"/>
          </p:nvPr>
        </p:nvSpPr>
        <p:spPr/>
        <p:txBody>
          <a:bodyPr/>
          <a:lstStyle/>
          <a:p>
            <a:fld id="{A50F061E-0E3F-4F09-842B-1F791245BDEB}" type="slidenum">
              <a:rPr lang="en-US" smtClean="0"/>
              <a:t>6</a:t>
            </a:fld>
            <a:endParaRPr lang="en-US"/>
          </a:p>
        </p:txBody>
      </p:sp>
    </p:spTree>
    <p:extLst>
      <p:ext uri="{BB962C8B-B14F-4D97-AF65-F5344CB8AC3E}">
        <p14:creationId xmlns:p14="http://schemas.microsoft.com/office/powerpoint/2010/main" val="1317158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330DC-D76B-46D3-8CF2-DC5459D4B3DA}"/>
              </a:ext>
            </a:extLst>
          </p:cNvPr>
          <p:cNvSpPr>
            <a:spLocks noGrp="1"/>
          </p:cNvSpPr>
          <p:nvPr>
            <p:ph type="title"/>
          </p:nvPr>
        </p:nvSpPr>
        <p:spPr/>
        <p:txBody>
          <a:bodyPr/>
          <a:lstStyle/>
          <a:p>
            <a:r>
              <a:rPr lang="en-US"/>
              <a:t>2 – Why Use GitHub??</a:t>
            </a:r>
          </a:p>
        </p:txBody>
      </p:sp>
      <p:sp>
        <p:nvSpPr>
          <p:cNvPr id="4" name="Slide Number Placeholder 3">
            <a:extLst>
              <a:ext uri="{FF2B5EF4-FFF2-40B4-BE49-F238E27FC236}">
                <a16:creationId xmlns:a16="http://schemas.microsoft.com/office/drawing/2014/main" id="{1692F513-F42F-493E-B7B7-C46D031CD67D}"/>
              </a:ext>
            </a:extLst>
          </p:cNvPr>
          <p:cNvSpPr>
            <a:spLocks noGrp="1"/>
          </p:cNvSpPr>
          <p:nvPr>
            <p:ph type="sldNum" sz="quarter" idx="12"/>
          </p:nvPr>
        </p:nvSpPr>
        <p:spPr/>
        <p:txBody>
          <a:bodyPr/>
          <a:lstStyle/>
          <a:p>
            <a:fld id="{A50F061E-0E3F-4F09-842B-1F791245BDEB}" type="slidenum">
              <a:rPr lang="en-US" smtClean="0"/>
              <a:t>7</a:t>
            </a:fld>
            <a:endParaRPr lang="en-US"/>
          </a:p>
        </p:txBody>
      </p:sp>
      <p:sp>
        <p:nvSpPr>
          <p:cNvPr id="6" name="Text Placeholder 5">
            <a:extLst>
              <a:ext uri="{FF2B5EF4-FFF2-40B4-BE49-F238E27FC236}">
                <a16:creationId xmlns:a16="http://schemas.microsoft.com/office/drawing/2014/main" id="{1D4646CB-CD7E-4202-BCAA-276EB9C1013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50050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F7B11E34-CEAB-4989-91EE-5905C8DF4800}"/>
              </a:ext>
            </a:extLst>
          </p:cNvPr>
          <p:cNvGrpSpPr/>
          <p:nvPr/>
        </p:nvGrpSpPr>
        <p:grpSpPr>
          <a:xfrm>
            <a:off x="4782877" y="1825625"/>
            <a:ext cx="5103207" cy="4235183"/>
            <a:chOff x="3716414" y="2668424"/>
            <a:chExt cx="5103207" cy="4235183"/>
          </a:xfrm>
        </p:grpSpPr>
        <p:pic>
          <p:nvPicPr>
            <p:cNvPr id="8" name="Picture 7" descr="Text&#10;&#10;Description automatically generated">
              <a:extLst>
                <a:ext uri="{FF2B5EF4-FFF2-40B4-BE49-F238E27FC236}">
                  <a16:creationId xmlns:a16="http://schemas.microsoft.com/office/drawing/2014/main" id="{16EF2051-10CF-472A-8121-111053F9A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6414" y="2668424"/>
              <a:ext cx="5103207" cy="4193725"/>
            </a:xfrm>
            <a:prstGeom prst="rect">
              <a:avLst/>
            </a:prstGeom>
          </p:spPr>
        </p:pic>
        <p:sp>
          <p:nvSpPr>
            <p:cNvPr id="10" name="TextBox 9">
              <a:extLst>
                <a:ext uri="{FF2B5EF4-FFF2-40B4-BE49-F238E27FC236}">
                  <a16:creationId xmlns:a16="http://schemas.microsoft.com/office/drawing/2014/main" id="{E8678A11-E1C2-48CF-ACB8-3A5B51A5BD7E}"/>
                </a:ext>
              </a:extLst>
            </p:cNvPr>
            <p:cNvSpPr txBox="1"/>
            <p:nvPr/>
          </p:nvSpPr>
          <p:spPr>
            <a:xfrm>
              <a:off x="5091995" y="6534275"/>
              <a:ext cx="3727626" cy="369332"/>
            </a:xfrm>
            <a:prstGeom prst="rect">
              <a:avLst/>
            </a:prstGeom>
            <a:noFill/>
          </p:spPr>
          <p:txBody>
            <a:bodyPr wrap="square" rtlCol="0">
              <a:spAutoFit/>
            </a:bodyPr>
            <a:lstStyle/>
            <a:p>
              <a:pPr algn="r"/>
              <a:r>
                <a:rPr lang="en-US" i="1">
                  <a:solidFill>
                    <a:schemeClr val="bg1"/>
                  </a:solidFill>
                </a:rPr>
                <a:t>credit: Julie Lowndes &amp; Allison Horst</a:t>
              </a:r>
            </a:p>
          </p:txBody>
        </p:sp>
      </p:grpSp>
      <p:sp>
        <p:nvSpPr>
          <p:cNvPr id="2" name="Title 1">
            <a:extLst>
              <a:ext uri="{FF2B5EF4-FFF2-40B4-BE49-F238E27FC236}">
                <a16:creationId xmlns:a16="http://schemas.microsoft.com/office/drawing/2014/main" id="{7107B7A3-8E6A-4CF4-8439-279D91771321}"/>
              </a:ext>
            </a:extLst>
          </p:cNvPr>
          <p:cNvSpPr>
            <a:spLocks noGrp="1"/>
          </p:cNvSpPr>
          <p:nvPr>
            <p:ph type="title"/>
          </p:nvPr>
        </p:nvSpPr>
        <p:spPr>
          <a:xfrm>
            <a:off x="1888435" y="281043"/>
            <a:ext cx="10167730" cy="1140890"/>
          </a:xfrm>
        </p:spPr>
        <p:txBody>
          <a:bodyPr>
            <a:normAutofit/>
          </a:bodyPr>
          <a:lstStyle/>
          <a:p>
            <a:r>
              <a:rPr lang="en-US" sz="5200"/>
              <a:t>2  – Why use GitHub: Version Control</a:t>
            </a:r>
          </a:p>
        </p:txBody>
      </p:sp>
      <p:sp>
        <p:nvSpPr>
          <p:cNvPr id="3" name="Content Placeholder 2">
            <a:extLst>
              <a:ext uri="{FF2B5EF4-FFF2-40B4-BE49-F238E27FC236}">
                <a16:creationId xmlns:a16="http://schemas.microsoft.com/office/drawing/2014/main" id="{09295B8D-0F73-4EAE-B393-A873BA5BF0C9}"/>
              </a:ext>
            </a:extLst>
          </p:cNvPr>
          <p:cNvSpPr>
            <a:spLocks noGrp="1"/>
          </p:cNvSpPr>
          <p:nvPr>
            <p:ph idx="1"/>
          </p:nvPr>
        </p:nvSpPr>
        <p:spPr>
          <a:xfrm>
            <a:off x="537654" y="1935162"/>
            <a:ext cx="2777837" cy="3183490"/>
          </a:xfrm>
        </p:spPr>
        <p:txBody>
          <a:bodyPr/>
          <a:lstStyle/>
          <a:p>
            <a:pPr marL="0" indent="0">
              <a:buNone/>
            </a:pPr>
            <a:r>
              <a:rPr lang="en-US"/>
              <a:t>Versioning: The bane of digital file storage </a:t>
            </a:r>
          </a:p>
          <a:p>
            <a:pPr marL="0" indent="0">
              <a:buNone/>
            </a:pPr>
            <a:endParaRPr lang="en-US"/>
          </a:p>
          <a:p>
            <a:pPr marL="0" indent="0">
              <a:buNone/>
            </a:pPr>
            <a:r>
              <a:rPr lang="en-US"/>
              <a:t>Enter Version Control!</a:t>
            </a:r>
          </a:p>
        </p:txBody>
      </p:sp>
      <p:sp>
        <p:nvSpPr>
          <p:cNvPr id="6" name="Oval 5">
            <a:extLst>
              <a:ext uri="{FF2B5EF4-FFF2-40B4-BE49-F238E27FC236}">
                <a16:creationId xmlns:a16="http://schemas.microsoft.com/office/drawing/2014/main" id="{03E884C7-4A29-41B0-867A-F5462A8D2EDE}"/>
              </a:ext>
            </a:extLst>
          </p:cNvPr>
          <p:cNvSpPr/>
          <p:nvPr/>
        </p:nvSpPr>
        <p:spPr>
          <a:xfrm>
            <a:off x="3616037" y="4494900"/>
            <a:ext cx="4852554" cy="177846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ED99163-19BC-447E-8ED8-6013A488003E}"/>
              </a:ext>
            </a:extLst>
          </p:cNvPr>
          <p:cNvPicPr>
            <a:picLocks noChangeAspect="1"/>
          </p:cNvPicPr>
          <p:nvPr/>
        </p:nvPicPr>
        <p:blipFill>
          <a:blip r:embed="rId3"/>
          <a:stretch>
            <a:fillRect/>
          </a:stretch>
        </p:blipFill>
        <p:spPr>
          <a:xfrm>
            <a:off x="3917371" y="1793735"/>
            <a:ext cx="7429500" cy="4038600"/>
          </a:xfrm>
          <a:prstGeom prst="rect">
            <a:avLst/>
          </a:prstGeom>
        </p:spPr>
      </p:pic>
      <p:pic>
        <p:nvPicPr>
          <p:cNvPr id="13" name="Graphic 12" descr="Checkmark with solid fill">
            <a:extLst>
              <a:ext uri="{FF2B5EF4-FFF2-40B4-BE49-F238E27FC236}">
                <a16:creationId xmlns:a16="http://schemas.microsoft.com/office/drawing/2014/main" id="{02451F8A-7F3B-4390-988D-3DD96C5289B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14804" y="3131170"/>
            <a:ext cx="1646583" cy="1646583"/>
          </a:xfrm>
          <a:prstGeom prst="rect">
            <a:avLst/>
          </a:prstGeom>
        </p:spPr>
      </p:pic>
      <p:pic>
        <p:nvPicPr>
          <p:cNvPr id="14" name="Picture 13" descr="Table&#10;&#10;Description automatically generated">
            <a:extLst>
              <a:ext uri="{FF2B5EF4-FFF2-40B4-BE49-F238E27FC236}">
                <a16:creationId xmlns:a16="http://schemas.microsoft.com/office/drawing/2014/main" id="{6ACA50F6-E905-4B90-AB5B-915A18A887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6918" y="2107484"/>
            <a:ext cx="5849166" cy="2838846"/>
          </a:xfrm>
          <a:prstGeom prst="rect">
            <a:avLst/>
          </a:prstGeom>
        </p:spPr>
      </p:pic>
      <p:sp>
        <p:nvSpPr>
          <p:cNvPr id="4" name="Slide Number Placeholder 3">
            <a:extLst>
              <a:ext uri="{FF2B5EF4-FFF2-40B4-BE49-F238E27FC236}">
                <a16:creationId xmlns:a16="http://schemas.microsoft.com/office/drawing/2014/main" id="{0D7F73B9-4348-4D1E-8570-955F2C9074B6}"/>
              </a:ext>
            </a:extLst>
          </p:cNvPr>
          <p:cNvSpPr>
            <a:spLocks noGrp="1"/>
          </p:cNvSpPr>
          <p:nvPr>
            <p:ph type="sldNum" sz="quarter" idx="12"/>
          </p:nvPr>
        </p:nvSpPr>
        <p:spPr/>
        <p:txBody>
          <a:bodyPr/>
          <a:lstStyle/>
          <a:p>
            <a:fld id="{A50F061E-0E3F-4F09-842B-1F791245BDEB}" type="slidenum">
              <a:rPr lang="en-US" smtClean="0"/>
              <a:t>8</a:t>
            </a:fld>
            <a:endParaRPr lang="en-US"/>
          </a:p>
        </p:txBody>
      </p:sp>
    </p:spTree>
    <p:extLst>
      <p:ext uri="{BB962C8B-B14F-4D97-AF65-F5344CB8AC3E}">
        <p14:creationId xmlns:p14="http://schemas.microsoft.com/office/powerpoint/2010/main" val="324842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par>
                                <p:cTn id="11" presetID="2" presetClass="entr" presetSubtype="4"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75DFB-ABCD-47E1-992F-EC7A0820C427}"/>
              </a:ext>
            </a:extLst>
          </p:cNvPr>
          <p:cNvSpPr>
            <a:spLocks noGrp="1"/>
          </p:cNvSpPr>
          <p:nvPr>
            <p:ph type="title"/>
          </p:nvPr>
        </p:nvSpPr>
        <p:spPr/>
        <p:txBody>
          <a:bodyPr/>
          <a:lstStyle/>
          <a:p>
            <a:r>
              <a:rPr lang="en-US"/>
              <a:t>2 </a:t>
            </a:r>
            <a:r>
              <a:rPr lang="en-US" sz="5400"/>
              <a:t> – </a:t>
            </a:r>
            <a:r>
              <a:rPr lang="en-US"/>
              <a:t>Why use GitHub?</a:t>
            </a:r>
          </a:p>
        </p:txBody>
      </p:sp>
      <p:sp>
        <p:nvSpPr>
          <p:cNvPr id="3" name="Content Placeholder 2">
            <a:extLst>
              <a:ext uri="{FF2B5EF4-FFF2-40B4-BE49-F238E27FC236}">
                <a16:creationId xmlns:a16="http://schemas.microsoft.com/office/drawing/2014/main" id="{AD8B57BC-58E7-4BA4-AAB9-F39A4E160CDC}"/>
              </a:ext>
            </a:extLst>
          </p:cNvPr>
          <p:cNvSpPr>
            <a:spLocks noGrp="1"/>
          </p:cNvSpPr>
          <p:nvPr>
            <p:ph idx="1"/>
          </p:nvPr>
        </p:nvSpPr>
        <p:spPr>
          <a:xfrm>
            <a:off x="838200" y="1825625"/>
            <a:ext cx="4885964" cy="727037"/>
          </a:xfrm>
        </p:spPr>
        <p:txBody>
          <a:bodyPr>
            <a:normAutofit fontScale="92500"/>
          </a:bodyPr>
          <a:lstStyle/>
          <a:p>
            <a:pPr marL="0" indent="0">
              <a:buNone/>
            </a:pPr>
            <a:r>
              <a:rPr lang="en-US" sz="3200" b="1"/>
              <a:t>GitHub helps scientists with:</a:t>
            </a:r>
          </a:p>
          <a:p>
            <a:endParaRPr lang="en-US" sz="3200"/>
          </a:p>
          <a:p>
            <a:endParaRPr lang="en-US" sz="3200"/>
          </a:p>
        </p:txBody>
      </p:sp>
      <p:grpSp>
        <p:nvGrpSpPr>
          <p:cNvPr id="6" name="Graphic 4" descr="Download from cloud with solid fill">
            <a:extLst>
              <a:ext uri="{FF2B5EF4-FFF2-40B4-BE49-F238E27FC236}">
                <a16:creationId xmlns:a16="http://schemas.microsoft.com/office/drawing/2014/main" id="{D67C2464-CA97-4DA8-9A9E-88F11A7DA547}"/>
              </a:ext>
            </a:extLst>
          </p:cNvPr>
          <p:cNvGrpSpPr/>
          <p:nvPr/>
        </p:nvGrpSpPr>
        <p:grpSpPr>
          <a:xfrm>
            <a:off x="4824068" y="2924150"/>
            <a:ext cx="2624508" cy="1995925"/>
            <a:chOff x="5696038" y="3343055"/>
            <a:chExt cx="2624508" cy="1995925"/>
          </a:xfrm>
        </p:grpSpPr>
        <p:sp>
          <p:nvSpPr>
            <p:cNvPr id="7" name="Freeform: Shape 6">
              <a:extLst>
                <a:ext uri="{FF2B5EF4-FFF2-40B4-BE49-F238E27FC236}">
                  <a16:creationId xmlns:a16="http://schemas.microsoft.com/office/drawing/2014/main" id="{77EE30B9-8589-4E20-B0B9-308CDEFC6113}"/>
                </a:ext>
              </a:extLst>
            </p:cNvPr>
            <p:cNvSpPr/>
            <p:nvPr/>
          </p:nvSpPr>
          <p:spPr>
            <a:xfrm rot="10800000">
              <a:off x="6408846" y="3970008"/>
              <a:ext cx="1169330" cy="1368972"/>
            </a:xfrm>
            <a:custGeom>
              <a:avLst/>
              <a:gdLst>
                <a:gd name="connsiteX0" fmla="*/ 812827 w 1169330"/>
                <a:gd name="connsiteY0" fmla="*/ 0 h 1368972"/>
                <a:gd name="connsiteX1" fmla="*/ 356503 w 1169330"/>
                <a:gd name="connsiteY1" fmla="*/ 0 h 1368972"/>
                <a:gd name="connsiteX2" fmla="*/ 356503 w 1169330"/>
                <a:gd name="connsiteY2" fmla="*/ 684486 h 1368972"/>
                <a:gd name="connsiteX3" fmla="*/ 0 w 1169330"/>
                <a:gd name="connsiteY3" fmla="*/ 684486 h 1368972"/>
                <a:gd name="connsiteX4" fmla="*/ 584665 w 1169330"/>
                <a:gd name="connsiteY4" fmla="*/ 1368973 h 1368972"/>
                <a:gd name="connsiteX5" fmla="*/ 1169331 w 1169330"/>
                <a:gd name="connsiteY5" fmla="*/ 684486 h 1368972"/>
                <a:gd name="connsiteX6" fmla="*/ 812827 w 1169330"/>
                <a:gd name="connsiteY6" fmla="*/ 684486 h 136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9330" h="1368972">
                  <a:moveTo>
                    <a:pt x="812827" y="0"/>
                  </a:moveTo>
                  <a:lnTo>
                    <a:pt x="356503" y="0"/>
                  </a:lnTo>
                  <a:lnTo>
                    <a:pt x="356503" y="684486"/>
                  </a:lnTo>
                  <a:lnTo>
                    <a:pt x="0" y="684486"/>
                  </a:lnTo>
                  <a:lnTo>
                    <a:pt x="584665" y="1368973"/>
                  </a:lnTo>
                  <a:lnTo>
                    <a:pt x="1169331" y="684486"/>
                  </a:lnTo>
                  <a:lnTo>
                    <a:pt x="812827" y="684486"/>
                  </a:lnTo>
                  <a:close/>
                </a:path>
              </a:pathLst>
            </a:custGeom>
            <a:solidFill>
              <a:srgbClr val="000000"/>
            </a:solidFill>
            <a:ln w="2847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166ECD3-7E68-4235-A4D4-043277EA3EB9}"/>
                </a:ext>
              </a:extLst>
            </p:cNvPr>
            <p:cNvSpPr/>
            <p:nvPr/>
          </p:nvSpPr>
          <p:spPr>
            <a:xfrm>
              <a:off x="5696038" y="3343055"/>
              <a:ext cx="2624508" cy="1596641"/>
            </a:xfrm>
            <a:custGeom>
              <a:avLst/>
              <a:gdLst>
                <a:gd name="connsiteX0" fmla="*/ 2241494 w 2624508"/>
                <a:gd name="connsiteY0" fmla="*/ 709662 h 1596641"/>
                <a:gd name="connsiteX1" fmla="*/ 2027592 w 2624508"/>
                <a:gd name="connsiteY1" fmla="*/ 361714 h 1596641"/>
                <a:gd name="connsiteX2" fmla="*/ 1619752 w 2624508"/>
                <a:gd name="connsiteY2" fmla="*/ 276154 h 1596641"/>
                <a:gd name="connsiteX3" fmla="*/ 972342 w 2624508"/>
                <a:gd name="connsiteY3" fmla="*/ 16619 h 1596641"/>
                <a:gd name="connsiteX4" fmla="*/ 510314 w 2624508"/>
                <a:gd name="connsiteY4" fmla="*/ 529984 h 1596641"/>
                <a:gd name="connsiteX5" fmla="*/ 102474 w 2624508"/>
                <a:gd name="connsiteY5" fmla="*/ 741034 h 1596641"/>
                <a:gd name="connsiteX6" fmla="*/ 48286 w 2624508"/>
                <a:gd name="connsiteY6" fmla="*/ 1288623 h 1596641"/>
                <a:gd name="connsiteX7" fmla="*/ 496054 w 2624508"/>
                <a:gd name="connsiteY7" fmla="*/ 1593790 h 1596641"/>
                <a:gd name="connsiteX8" fmla="*/ 704252 w 2624508"/>
                <a:gd name="connsiteY8" fmla="*/ 1593790 h 1596641"/>
                <a:gd name="connsiteX9" fmla="*/ 627247 w 2624508"/>
                <a:gd name="connsiteY9" fmla="*/ 1499673 h 1596641"/>
                <a:gd name="connsiteX10" fmla="*/ 555946 w 2624508"/>
                <a:gd name="connsiteY10" fmla="*/ 1416964 h 1596641"/>
                <a:gd name="connsiteX11" fmla="*/ 504610 w 2624508"/>
                <a:gd name="connsiteY11" fmla="*/ 1416964 h 1596641"/>
                <a:gd name="connsiteX12" fmla="*/ 205147 w 2624508"/>
                <a:gd name="connsiteY12" fmla="*/ 1214470 h 1596641"/>
                <a:gd name="connsiteX13" fmla="*/ 242223 w 2624508"/>
                <a:gd name="connsiteY13" fmla="*/ 849411 h 1596641"/>
                <a:gd name="connsiteX14" fmla="*/ 578762 w 2624508"/>
                <a:gd name="connsiteY14" fmla="*/ 712514 h 1596641"/>
                <a:gd name="connsiteX15" fmla="*/ 678583 w 2624508"/>
                <a:gd name="connsiteY15" fmla="*/ 729626 h 1596641"/>
                <a:gd name="connsiteX16" fmla="*/ 678583 w 2624508"/>
                <a:gd name="connsiteY16" fmla="*/ 618397 h 1596641"/>
                <a:gd name="connsiteX17" fmla="*/ 1012270 w 2624508"/>
                <a:gd name="connsiteY17" fmla="*/ 190593 h 1596641"/>
                <a:gd name="connsiteX18" fmla="*/ 1502819 w 2624508"/>
                <a:gd name="connsiteY18" fmla="*/ 418755 h 1596641"/>
                <a:gd name="connsiteX19" fmla="*/ 1537043 w 2624508"/>
                <a:gd name="connsiteY19" fmla="*/ 487204 h 1596641"/>
                <a:gd name="connsiteX20" fmla="*/ 1608344 w 2624508"/>
                <a:gd name="connsiteY20" fmla="*/ 461535 h 1596641"/>
                <a:gd name="connsiteX21" fmla="*/ 1927771 w 2624508"/>
                <a:gd name="connsiteY21" fmla="*/ 507168 h 1596641"/>
                <a:gd name="connsiteX22" fmla="*/ 2076076 w 2624508"/>
                <a:gd name="connsiteY22" fmla="*/ 795222 h 1596641"/>
                <a:gd name="connsiteX23" fmla="*/ 2076076 w 2624508"/>
                <a:gd name="connsiteY23" fmla="*/ 883635 h 1596641"/>
                <a:gd name="connsiteX24" fmla="*/ 2193009 w 2624508"/>
                <a:gd name="connsiteY24" fmla="*/ 883635 h 1596641"/>
                <a:gd name="connsiteX25" fmla="*/ 2449692 w 2624508"/>
                <a:gd name="connsiteY25" fmla="*/ 1151726 h 1596641"/>
                <a:gd name="connsiteX26" fmla="*/ 2190157 w 2624508"/>
                <a:gd name="connsiteY26" fmla="*/ 1416964 h 1596641"/>
                <a:gd name="connsiteX27" fmla="*/ 2041852 w 2624508"/>
                <a:gd name="connsiteY27" fmla="*/ 1416964 h 1596641"/>
                <a:gd name="connsiteX28" fmla="*/ 1967699 w 2624508"/>
                <a:gd name="connsiteY28" fmla="*/ 1499673 h 1596641"/>
                <a:gd name="connsiteX29" fmla="*/ 1887842 w 2624508"/>
                <a:gd name="connsiteY29" fmla="*/ 1596642 h 1596641"/>
                <a:gd name="connsiteX30" fmla="*/ 2190157 w 2624508"/>
                <a:gd name="connsiteY30" fmla="*/ 1596642 h 1596641"/>
                <a:gd name="connsiteX31" fmla="*/ 2623665 w 2624508"/>
                <a:gd name="connsiteY31" fmla="*/ 1177394 h 1596641"/>
                <a:gd name="connsiteX32" fmla="*/ 2241494 w 2624508"/>
                <a:gd name="connsiteY32" fmla="*/ 709662 h 1596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24508" h="1596641">
                  <a:moveTo>
                    <a:pt x="2241494" y="709662"/>
                  </a:moveTo>
                  <a:cubicBezTo>
                    <a:pt x="2218678" y="569912"/>
                    <a:pt x="2141673" y="444423"/>
                    <a:pt x="2027592" y="361714"/>
                  </a:cubicBezTo>
                  <a:cubicBezTo>
                    <a:pt x="1910659" y="279006"/>
                    <a:pt x="1762353" y="247633"/>
                    <a:pt x="1619752" y="276154"/>
                  </a:cubicBezTo>
                  <a:cubicBezTo>
                    <a:pt x="1480003" y="62252"/>
                    <a:pt x="1220468" y="-43273"/>
                    <a:pt x="972342" y="16619"/>
                  </a:cubicBezTo>
                  <a:cubicBezTo>
                    <a:pt x="729920" y="79364"/>
                    <a:pt x="547390" y="281858"/>
                    <a:pt x="510314" y="529984"/>
                  </a:cubicBezTo>
                  <a:cubicBezTo>
                    <a:pt x="350600" y="535688"/>
                    <a:pt x="199443" y="612693"/>
                    <a:pt x="102474" y="741034"/>
                  </a:cubicBezTo>
                  <a:cubicBezTo>
                    <a:pt x="-11607" y="900747"/>
                    <a:pt x="-31571" y="1108945"/>
                    <a:pt x="48286" y="1288623"/>
                  </a:cubicBezTo>
                  <a:cubicBezTo>
                    <a:pt x="130994" y="1465449"/>
                    <a:pt x="302116" y="1582382"/>
                    <a:pt x="496054" y="1593790"/>
                  </a:cubicBezTo>
                  <a:lnTo>
                    <a:pt x="704252" y="1593790"/>
                  </a:lnTo>
                  <a:lnTo>
                    <a:pt x="627247" y="1499673"/>
                  </a:lnTo>
                  <a:lnTo>
                    <a:pt x="555946" y="1416964"/>
                  </a:lnTo>
                  <a:lnTo>
                    <a:pt x="504610" y="1416964"/>
                  </a:lnTo>
                  <a:cubicBezTo>
                    <a:pt x="376269" y="1408408"/>
                    <a:pt x="262187" y="1331403"/>
                    <a:pt x="205147" y="1214470"/>
                  </a:cubicBezTo>
                  <a:cubicBezTo>
                    <a:pt x="150958" y="1094685"/>
                    <a:pt x="165219" y="957788"/>
                    <a:pt x="242223" y="849411"/>
                  </a:cubicBezTo>
                  <a:cubicBezTo>
                    <a:pt x="319228" y="743886"/>
                    <a:pt x="447569" y="692549"/>
                    <a:pt x="578762" y="712514"/>
                  </a:cubicBezTo>
                  <a:lnTo>
                    <a:pt x="678583" y="729626"/>
                  </a:lnTo>
                  <a:lnTo>
                    <a:pt x="678583" y="618397"/>
                  </a:lnTo>
                  <a:cubicBezTo>
                    <a:pt x="678583" y="415903"/>
                    <a:pt x="815481" y="239077"/>
                    <a:pt x="1012270" y="190593"/>
                  </a:cubicBezTo>
                  <a:cubicBezTo>
                    <a:pt x="1209060" y="142108"/>
                    <a:pt x="1411554" y="239077"/>
                    <a:pt x="1502819" y="418755"/>
                  </a:cubicBezTo>
                  <a:lnTo>
                    <a:pt x="1537043" y="487204"/>
                  </a:lnTo>
                  <a:lnTo>
                    <a:pt x="1608344" y="461535"/>
                  </a:lnTo>
                  <a:cubicBezTo>
                    <a:pt x="1716721" y="424459"/>
                    <a:pt x="1833654" y="441571"/>
                    <a:pt x="1927771" y="507168"/>
                  </a:cubicBezTo>
                  <a:cubicBezTo>
                    <a:pt x="2019036" y="575616"/>
                    <a:pt x="2073224" y="681141"/>
                    <a:pt x="2076076" y="795222"/>
                  </a:cubicBezTo>
                  <a:lnTo>
                    <a:pt x="2076076" y="883635"/>
                  </a:lnTo>
                  <a:lnTo>
                    <a:pt x="2193009" y="883635"/>
                  </a:lnTo>
                  <a:cubicBezTo>
                    <a:pt x="2338463" y="889339"/>
                    <a:pt x="2452544" y="1009124"/>
                    <a:pt x="2449692" y="1151726"/>
                  </a:cubicBezTo>
                  <a:cubicBezTo>
                    <a:pt x="2449692" y="1297179"/>
                    <a:pt x="2332759" y="1414112"/>
                    <a:pt x="2190157" y="1416964"/>
                  </a:cubicBezTo>
                  <a:lnTo>
                    <a:pt x="2041852" y="1416964"/>
                  </a:lnTo>
                  <a:lnTo>
                    <a:pt x="1967699" y="1499673"/>
                  </a:lnTo>
                  <a:lnTo>
                    <a:pt x="1887842" y="1596642"/>
                  </a:lnTo>
                  <a:lnTo>
                    <a:pt x="2190157" y="1596642"/>
                  </a:lnTo>
                  <a:cubicBezTo>
                    <a:pt x="2421171" y="1590938"/>
                    <a:pt x="2609405" y="1408408"/>
                    <a:pt x="2623665" y="1177394"/>
                  </a:cubicBezTo>
                  <a:cubicBezTo>
                    <a:pt x="2637925" y="946380"/>
                    <a:pt x="2469656" y="743886"/>
                    <a:pt x="2241494" y="709662"/>
                  </a:cubicBezTo>
                  <a:close/>
                </a:path>
              </a:pathLst>
            </a:custGeom>
            <a:solidFill>
              <a:srgbClr val="000000"/>
            </a:solidFill>
            <a:ln w="28476" cap="flat">
              <a:noFill/>
              <a:prstDash val="solid"/>
              <a:miter/>
            </a:ln>
          </p:spPr>
          <p:txBody>
            <a:bodyPr rtlCol="0" anchor="ctr"/>
            <a:lstStyle/>
            <a:p>
              <a:endParaRPr lang="en-US"/>
            </a:p>
          </p:txBody>
        </p:sp>
      </p:grpSp>
      <p:sp>
        <p:nvSpPr>
          <p:cNvPr id="10" name="TextBox 9">
            <a:extLst>
              <a:ext uri="{FF2B5EF4-FFF2-40B4-BE49-F238E27FC236}">
                <a16:creationId xmlns:a16="http://schemas.microsoft.com/office/drawing/2014/main" id="{1A0A1A58-8350-4650-A015-3E06314DB4E9}"/>
              </a:ext>
            </a:extLst>
          </p:cNvPr>
          <p:cNvSpPr txBox="1"/>
          <p:nvPr/>
        </p:nvSpPr>
        <p:spPr>
          <a:xfrm>
            <a:off x="1" y="3038390"/>
            <a:ext cx="4081698" cy="523220"/>
          </a:xfrm>
          <a:prstGeom prst="rect">
            <a:avLst/>
          </a:prstGeom>
          <a:noFill/>
        </p:spPr>
        <p:txBody>
          <a:bodyPr wrap="square" rtlCol="0">
            <a:spAutoFit/>
          </a:bodyPr>
          <a:lstStyle/>
          <a:p>
            <a:pPr marL="0" lvl="1" algn="ctr"/>
            <a:r>
              <a:rPr lang="en-US" sz="2800"/>
              <a:t>Version control helper</a:t>
            </a:r>
          </a:p>
        </p:txBody>
      </p:sp>
      <p:sp>
        <p:nvSpPr>
          <p:cNvPr id="11" name="TextBox 10">
            <a:extLst>
              <a:ext uri="{FF2B5EF4-FFF2-40B4-BE49-F238E27FC236}">
                <a16:creationId xmlns:a16="http://schemas.microsoft.com/office/drawing/2014/main" id="{F208422F-47FE-4E65-96F4-E241CCF6F5AA}"/>
              </a:ext>
            </a:extLst>
          </p:cNvPr>
          <p:cNvSpPr txBox="1"/>
          <p:nvPr/>
        </p:nvSpPr>
        <p:spPr>
          <a:xfrm>
            <a:off x="8613199" y="2075608"/>
            <a:ext cx="4397951" cy="954107"/>
          </a:xfrm>
          <a:prstGeom prst="rect">
            <a:avLst/>
          </a:prstGeom>
          <a:noFill/>
        </p:spPr>
        <p:txBody>
          <a:bodyPr wrap="square" rtlCol="0">
            <a:spAutoFit/>
          </a:bodyPr>
          <a:lstStyle/>
          <a:p>
            <a:pPr lvl="1"/>
            <a:r>
              <a:rPr lang="en-US" sz="2800"/>
              <a:t>Code sharing</a:t>
            </a:r>
          </a:p>
          <a:p>
            <a:endParaRPr lang="en-US" sz="2800"/>
          </a:p>
        </p:txBody>
      </p:sp>
      <p:grpSp>
        <p:nvGrpSpPr>
          <p:cNvPr id="16" name="Group 15">
            <a:extLst>
              <a:ext uri="{FF2B5EF4-FFF2-40B4-BE49-F238E27FC236}">
                <a16:creationId xmlns:a16="http://schemas.microsoft.com/office/drawing/2014/main" id="{97356CC1-99AD-4E84-9760-41B43750698C}"/>
              </a:ext>
            </a:extLst>
          </p:cNvPr>
          <p:cNvGrpSpPr/>
          <p:nvPr/>
        </p:nvGrpSpPr>
        <p:grpSpPr>
          <a:xfrm>
            <a:off x="183416" y="3751227"/>
            <a:ext cx="1321472" cy="1387826"/>
            <a:chOff x="5332890" y="4534184"/>
            <a:chExt cx="1321472" cy="1387826"/>
          </a:xfrm>
        </p:grpSpPr>
        <p:pic>
          <p:nvPicPr>
            <p:cNvPr id="12" name="Picture 11">
              <a:extLst>
                <a:ext uri="{FF2B5EF4-FFF2-40B4-BE49-F238E27FC236}">
                  <a16:creationId xmlns:a16="http://schemas.microsoft.com/office/drawing/2014/main" id="{4D5B3ADC-D6F7-44A0-8821-1EC66472737D}"/>
                </a:ext>
              </a:extLst>
            </p:cNvPr>
            <p:cNvPicPr>
              <a:picLocks noChangeAspect="1"/>
            </p:cNvPicPr>
            <p:nvPr/>
          </p:nvPicPr>
          <p:blipFill>
            <a:blip r:embed="rId2">
              <a:duotone>
                <a:schemeClr val="accent1">
                  <a:shade val="45000"/>
                  <a:satMod val="135000"/>
                </a:schemeClr>
                <a:prstClr val="white"/>
              </a:duotone>
            </a:blip>
            <a:stretch>
              <a:fillRect/>
            </a:stretch>
          </p:blipFill>
          <p:spPr>
            <a:xfrm>
              <a:off x="5332890" y="4534184"/>
              <a:ext cx="1321472" cy="1387826"/>
            </a:xfrm>
            <a:prstGeom prst="rect">
              <a:avLst/>
            </a:prstGeom>
            <a:effectLst>
              <a:outerShdw blurRad="50800" dist="38100" dir="2700000" algn="tl" rotWithShape="0">
                <a:prstClr val="black">
                  <a:alpha val="40000"/>
                </a:prstClr>
              </a:outerShdw>
            </a:effectLst>
          </p:spPr>
        </p:pic>
        <p:sp>
          <p:nvSpPr>
            <p:cNvPr id="13" name="Rectangle: Rounded Corners 12">
              <a:extLst>
                <a:ext uri="{FF2B5EF4-FFF2-40B4-BE49-F238E27FC236}">
                  <a16:creationId xmlns:a16="http://schemas.microsoft.com/office/drawing/2014/main" id="{EB1AB7B0-3B7B-4B31-8042-08D2CFD13B2F}"/>
                </a:ext>
              </a:extLst>
            </p:cNvPr>
            <p:cNvSpPr/>
            <p:nvPr/>
          </p:nvSpPr>
          <p:spPr>
            <a:xfrm>
              <a:off x="5448585" y="4721084"/>
              <a:ext cx="704707" cy="345930"/>
            </a:xfrm>
            <a:prstGeom prst="roundRect">
              <a:avLst>
                <a:gd name="adj" fmla="val 30930"/>
              </a:avLst>
            </a:prstGeom>
            <a:solidFill>
              <a:srgbClr val="6C8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F384A96-C848-47F6-BC7D-AC02ADFDF133}"/>
                </a:ext>
              </a:extLst>
            </p:cNvPr>
            <p:cNvSpPr txBox="1"/>
            <p:nvPr/>
          </p:nvSpPr>
          <p:spPr>
            <a:xfrm>
              <a:off x="5396198" y="4662956"/>
              <a:ext cx="1020964" cy="461665"/>
            </a:xfrm>
            <a:prstGeom prst="rect">
              <a:avLst/>
            </a:prstGeom>
            <a:noFill/>
          </p:spPr>
          <p:txBody>
            <a:bodyPr wrap="square" rtlCol="0">
              <a:spAutoFit/>
            </a:bodyPr>
            <a:lstStyle/>
            <a:p>
              <a:r>
                <a:rPr lang="en-US" sz="2400" b="1">
                  <a:solidFill>
                    <a:schemeClr val="bg1"/>
                  </a:solidFill>
                </a:rPr>
                <a:t>R file</a:t>
              </a:r>
            </a:p>
          </p:txBody>
        </p:sp>
        <p:sp>
          <p:nvSpPr>
            <p:cNvPr id="15" name="TextBox 14">
              <a:extLst>
                <a:ext uri="{FF2B5EF4-FFF2-40B4-BE49-F238E27FC236}">
                  <a16:creationId xmlns:a16="http://schemas.microsoft.com/office/drawing/2014/main" id="{C0ADEB50-7AA8-44D7-9173-8252D51A47BF}"/>
                </a:ext>
              </a:extLst>
            </p:cNvPr>
            <p:cNvSpPr txBox="1"/>
            <p:nvPr/>
          </p:nvSpPr>
          <p:spPr>
            <a:xfrm>
              <a:off x="5736062" y="5131185"/>
              <a:ext cx="530672" cy="461665"/>
            </a:xfrm>
            <a:prstGeom prst="rect">
              <a:avLst/>
            </a:prstGeom>
            <a:solidFill>
              <a:schemeClr val="bg1">
                <a:alpha val="60000"/>
              </a:schemeClr>
            </a:solidFill>
          </p:spPr>
          <p:txBody>
            <a:bodyPr wrap="square" rtlCol="0">
              <a:spAutoFit/>
            </a:bodyPr>
            <a:lstStyle/>
            <a:p>
              <a:r>
                <a:rPr lang="en-US" sz="2400" b="1"/>
                <a:t>V1</a:t>
              </a:r>
            </a:p>
          </p:txBody>
        </p:sp>
      </p:grpSp>
      <p:grpSp>
        <p:nvGrpSpPr>
          <p:cNvPr id="17" name="Group 16">
            <a:extLst>
              <a:ext uri="{FF2B5EF4-FFF2-40B4-BE49-F238E27FC236}">
                <a16:creationId xmlns:a16="http://schemas.microsoft.com/office/drawing/2014/main" id="{238672C3-53A6-4A36-BD27-1986051D6A89}"/>
              </a:ext>
            </a:extLst>
          </p:cNvPr>
          <p:cNvGrpSpPr/>
          <p:nvPr/>
        </p:nvGrpSpPr>
        <p:grpSpPr>
          <a:xfrm>
            <a:off x="907460" y="4057191"/>
            <a:ext cx="1321472" cy="1387826"/>
            <a:chOff x="5332890" y="4534184"/>
            <a:chExt cx="1321472" cy="1387826"/>
          </a:xfrm>
        </p:grpSpPr>
        <p:pic>
          <p:nvPicPr>
            <p:cNvPr id="18" name="Picture 17">
              <a:extLst>
                <a:ext uri="{FF2B5EF4-FFF2-40B4-BE49-F238E27FC236}">
                  <a16:creationId xmlns:a16="http://schemas.microsoft.com/office/drawing/2014/main" id="{428FF62D-9ECD-4EDC-B015-F5CD6372799F}"/>
                </a:ext>
              </a:extLst>
            </p:cNvPr>
            <p:cNvPicPr>
              <a:picLocks noChangeAspect="1"/>
            </p:cNvPicPr>
            <p:nvPr/>
          </p:nvPicPr>
          <p:blipFill>
            <a:blip r:embed="rId2">
              <a:duotone>
                <a:schemeClr val="accent1">
                  <a:shade val="45000"/>
                  <a:satMod val="135000"/>
                </a:schemeClr>
                <a:prstClr val="white"/>
              </a:duotone>
            </a:blip>
            <a:stretch>
              <a:fillRect/>
            </a:stretch>
          </p:blipFill>
          <p:spPr>
            <a:xfrm>
              <a:off x="5332890" y="4534184"/>
              <a:ext cx="1321472" cy="1387826"/>
            </a:xfrm>
            <a:prstGeom prst="rect">
              <a:avLst/>
            </a:prstGeom>
            <a:effectLst>
              <a:outerShdw blurRad="50800" dist="38100" dir="2700000" algn="tl" rotWithShape="0">
                <a:prstClr val="black">
                  <a:alpha val="40000"/>
                </a:prstClr>
              </a:outerShdw>
            </a:effectLst>
          </p:spPr>
        </p:pic>
        <p:sp>
          <p:nvSpPr>
            <p:cNvPr id="19" name="Rectangle: Rounded Corners 18">
              <a:extLst>
                <a:ext uri="{FF2B5EF4-FFF2-40B4-BE49-F238E27FC236}">
                  <a16:creationId xmlns:a16="http://schemas.microsoft.com/office/drawing/2014/main" id="{B9759E49-9BAD-4C23-9126-5EEE0CD5E1F4}"/>
                </a:ext>
              </a:extLst>
            </p:cNvPr>
            <p:cNvSpPr/>
            <p:nvPr/>
          </p:nvSpPr>
          <p:spPr>
            <a:xfrm>
              <a:off x="5448585" y="4721084"/>
              <a:ext cx="704707" cy="345930"/>
            </a:xfrm>
            <a:prstGeom prst="roundRect">
              <a:avLst>
                <a:gd name="adj" fmla="val 30930"/>
              </a:avLst>
            </a:prstGeom>
            <a:solidFill>
              <a:srgbClr val="6C8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F47C7C3-5A96-4E48-AE9A-ECD0AFA1FCD9}"/>
                </a:ext>
              </a:extLst>
            </p:cNvPr>
            <p:cNvSpPr txBox="1"/>
            <p:nvPr/>
          </p:nvSpPr>
          <p:spPr>
            <a:xfrm>
              <a:off x="5396198" y="4662956"/>
              <a:ext cx="1020964" cy="461665"/>
            </a:xfrm>
            <a:prstGeom prst="rect">
              <a:avLst/>
            </a:prstGeom>
            <a:noFill/>
          </p:spPr>
          <p:txBody>
            <a:bodyPr wrap="square" rtlCol="0">
              <a:spAutoFit/>
            </a:bodyPr>
            <a:lstStyle/>
            <a:p>
              <a:r>
                <a:rPr lang="en-US" sz="2400" b="1">
                  <a:solidFill>
                    <a:schemeClr val="bg1"/>
                  </a:solidFill>
                </a:rPr>
                <a:t>R file</a:t>
              </a:r>
            </a:p>
          </p:txBody>
        </p:sp>
        <p:sp>
          <p:nvSpPr>
            <p:cNvPr id="21" name="TextBox 20">
              <a:extLst>
                <a:ext uri="{FF2B5EF4-FFF2-40B4-BE49-F238E27FC236}">
                  <a16:creationId xmlns:a16="http://schemas.microsoft.com/office/drawing/2014/main" id="{4C07B0C3-06F9-4B22-96DF-4F14F2A2E0F7}"/>
                </a:ext>
              </a:extLst>
            </p:cNvPr>
            <p:cNvSpPr txBox="1"/>
            <p:nvPr/>
          </p:nvSpPr>
          <p:spPr>
            <a:xfrm>
              <a:off x="5736062" y="5131185"/>
              <a:ext cx="530672" cy="461665"/>
            </a:xfrm>
            <a:prstGeom prst="rect">
              <a:avLst/>
            </a:prstGeom>
            <a:solidFill>
              <a:schemeClr val="bg1">
                <a:alpha val="60000"/>
              </a:schemeClr>
            </a:solidFill>
          </p:spPr>
          <p:txBody>
            <a:bodyPr wrap="square" rtlCol="0">
              <a:spAutoFit/>
            </a:bodyPr>
            <a:lstStyle/>
            <a:p>
              <a:r>
                <a:rPr lang="en-US" sz="2400" b="1"/>
                <a:t>V2</a:t>
              </a:r>
            </a:p>
          </p:txBody>
        </p:sp>
      </p:grpSp>
      <p:grpSp>
        <p:nvGrpSpPr>
          <p:cNvPr id="22" name="Group 21">
            <a:extLst>
              <a:ext uri="{FF2B5EF4-FFF2-40B4-BE49-F238E27FC236}">
                <a16:creationId xmlns:a16="http://schemas.microsoft.com/office/drawing/2014/main" id="{B97B6DC6-F235-4016-81E4-DF700E423C9B}"/>
              </a:ext>
            </a:extLst>
          </p:cNvPr>
          <p:cNvGrpSpPr/>
          <p:nvPr/>
        </p:nvGrpSpPr>
        <p:grpSpPr>
          <a:xfrm>
            <a:off x="1634953" y="4379313"/>
            <a:ext cx="1321472" cy="1387826"/>
            <a:chOff x="5332890" y="4534184"/>
            <a:chExt cx="1321472" cy="1387826"/>
          </a:xfrm>
        </p:grpSpPr>
        <p:pic>
          <p:nvPicPr>
            <p:cNvPr id="23" name="Picture 22">
              <a:extLst>
                <a:ext uri="{FF2B5EF4-FFF2-40B4-BE49-F238E27FC236}">
                  <a16:creationId xmlns:a16="http://schemas.microsoft.com/office/drawing/2014/main" id="{BDFE09DF-A056-4E9A-984F-04F1B165E087}"/>
                </a:ext>
              </a:extLst>
            </p:cNvPr>
            <p:cNvPicPr>
              <a:picLocks noChangeAspect="1"/>
            </p:cNvPicPr>
            <p:nvPr/>
          </p:nvPicPr>
          <p:blipFill>
            <a:blip r:embed="rId2">
              <a:duotone>
                <a:schemeClr val="accent1">
                  <a:shade val="45000"/>
                  <a:satMod val="135000"/>
                </a:schemeClr>
                <a:prstClr val="white"/>
              </a:duotone>
            </a:blip>
            <a:stretch>
              <a:fillRect/>
            </a:stretch>
          </p:blipFill>
          <p:spPr>
            <a:xfrm>
              <a:off x="5332890" y="4534184"/>
              <a:ext cx="1321472" cy="1387826"/>
            </a:xfrm>
            <a:prstGeom prst="rect">
              <a:avLst/>
            </a:prstGeom>
            <a:effectLst>
              <a:outerShdw blurRad="50800" dist="38100" dir="2700000" algn="tl" rotWithShape="0">
                <a:prstClr val="black">
                  <a:alpha val="40000"/>
                </a:prstClr>
              </a:outerShdw>
            </a:effectLst>
          </p:spPr>
        </p:pic>
        <p:sp>
          <p:nvSpPr>
            <p:cNvPr id="24" name="Rectangle: Rounded Corners 23">
              <a:extLst>
                <a:ext uri="{FF2B5EF4-FFF2-40B4-BE49-F238E27FC236}">
                  <a16:creationId xmlns:a16="http://schemas.microsoft.com/office/drawing/2014/main" id="{E5121763-33B8-4A49-8B12-B834EBF91F49}"/>
                </a:ext>
              </a:extLst>
            </p:cNvPr>
            <p:cNvSpPr/>
            <p:nvPr/>
          </p:nvSpPr>
          <p:spPr>
            <a:xfrm>
              <a:off x="5448585" y="4721084"/>
              <a:ext cx="704707" cy="345930"/>
            </a:xfrm>
            <a:prstGeom prst="roundRect">
              <a:avLst>
                <a:gd name="adj" fmla="val 30930"/>
              </a:avLst>
            </a:prstGeom>
            <a:solidFill>
              <a:srgbClr val="6C8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A2100584-E5E1-4CFC-9BE2-E8A92EFE874F}"/>
                </a:ext>
              </a:extLst>
            </p:cNvPr>
            <p:cNvSpPr txBox="1"/>
            <p:nvPr/>
          </p:nvSpPr>
          <p:spPr>
            <a:xfrm>
              <a:off x="5396198" y="4662956"/>
              <a:ext cx="1020964" cy="461665"/>
            </a:xfrm>
            <a:prstGeom prst="rect">
              <a:avLst/>
            </a:prstGeom>
            <a:noFill/>
          </p:spPr>
          <p:txBody>
            <a:bodyPr wrap="square" rtlCol="0">
              <a:spAutoFit/>
            </a:bodyPr>
            <a:lstStyle/>
            <a:p>
              <a:r>
                <a:rPr lang="en-US" sz="2400" b="1">
                  <a:solidFill>
                    <a:schemeClr val="bg1"/>
                  </a:solidFill>
                </a:rPr>
                <a:t>R file</a:t>
              </a:r>
            </a:p>
          </p:txBody>
        </p:sp>
        <p:sp>
          <p:nvSpPr>
            <p:cNvPr id="26" name="TextBox 25">
              <a:extLst>
                <a:ext uri="{FF2B5EF4-FFF2-40B4-BE49-F238E27FC236}">
                  <a16:creationId xmlns:a16="http://schemas.microsoft.com/office/drawing/2014/main" id="{5D6B9AF9-D3E9-4C27-9DF1-471059723C02}"/>
                </a:ext>
              </a:extLst>
            </p:cNvPr>
            <p:cNvSpPr txBox="1"/>
            <p:nvPr/>
          </p:nvSpPr>
          <p:spPr>
            <a:xfrm>
              <a:off x="5736062" y="5131185"/>
              <a:ext cx="530672" cy="461665"/>
            </a:xfrm>
            <a:prstGeom prst="rect">
              <a:avLst/>
            </a:prstGeom>
            <a:solidFill>
              <a:schemeClr val="bg1">
                <a:alpha val="60000"/>
              </a:schemeClr>
            </a:solidFill>
          </p:spPr>
          <p:txBody>
            <a:bodyPr wrap="square" rtlCol="0">
              <a:spAutoFit/>
            </a:bodyPr>
            <a:lstStyle/>
            <a:p>
              <a:r>
                <a:rPr lang="en-US" sz="2400" b="1"/>
                <a:t>V3</a:t>
              </a:r>
            </a:p>
          </p:txBody>
        </p:sp>
      </p:grpSp>
      <p:grpSp>
        <p:nvGrpSpPr>
          <p:cNvPr id="27" name="Group 26">
            <a:extLst>
              <a:ext uri="{FF2B5EF4-FFF2-40B4-BE49-F238E27FC236}">
                <a16:creationId xmlns:a16="http://schemas.microsoft.com/office/drawing/2014/main" id="{C6A6C5B1-F99C-4770-BE0D-E8A83830CD03}"/>
              </a:ext>
            </a:extLst>
          </p:cNvPr>
          <p:cNvGrpSpPr/>
          <p:nvPr/>
        </p:nvGrpSpPr>
        <p:grpSpPr>
          <a:xfrm>
            <a:off x="2366646" y="4674532"/>
            <a:ext cx="1321472" cy="1387826"/>
            <a:chOff x="5332890" y="4534184"/>
            <a:chExt cx="1321472" cy="1387826"/>
          </a:xfrm>
        </p:grpSpPr>
        <p:pic>
          <p:nvPicPr>
            <p:cNvPr id="28" name="Picture 27">
              <a:extLst>
                <a:ext uri="{FF2B5EF4-FFF2-40B4-BE49-F238E27FC236}">
                  <a16:creationId xmlns:a16="http://schemas.microsoft.com/office/drawing/2014/main" id="{9A484378-F1CB-40B9-B1FC-7A331BF42689}"/>
                </a:ext>
              </a:extLst>
            </p:cNvPr>
            <p:cNvPicPr>
              <a:picLocks noChangeAspect="1"/>
            </p:cNvPicPr>
            <p:nvPr/>
          </p:nvPicPr>
          <p:blipFill>
            <a:blip r:embed="rId2">
              <a:duotone>
                <a:schemeClr val="accent1">
                  <a:shade val="45000"/>
                  <a:satMod val="135000"/>
                </a:schemeClr>
                <a:prstClr val="white"/>
              </a:duotone>
            </a:blip>
            <a:stretch>
              <a:fillRect/>
            </a:stretch>
          </p:blipFill>
          <p:spPr>
            <a:xfrm>
              <a:off x="5332890" y="4534184"/>
              <a:ext cx="1321472" cy="1387826"/>
            </a:xfrm>
            <a:prstGeom prst="rect">
              <a:avLst/>
            </a:prstGeom>
            <a:effectLst>
              <a:outerShdw blurRad="50800" dist="38100" dir="2700000" algn="tl" rotWithShape="0">
                <a:prstClr val="black">
                  <a:alpha val="40000"/>
                </a:prstClr>
              </a:outerShdw>
            </a:effectLst>
          </p:spPr>
        </p:pic>
        <p:sp>
          <p:nvSpPr>
            <p:cNvPr id="29" name="Rectangle: Rounded Corners 28">
              <a:extLst>
                <a:ext uri="{FF2B5EF4-FFF2-40B4-BE49-F238E27FC236}">
                  <a16:creationId xmlns:a16="http://schemas.microsoft.com/office/drawing/2014/main" id="{4B9DA96F-8278-41DA-902F-539A55FB15FF}"/>
                </a:ext>
              </a:extLst>
            </p:cNvPr>
            <p:cNvSpPr/>
            <p:nvPr/>
          </p:nvSpPr>
          <p:spPr>
            <a:xfrm>
              <a:off x="5448585" y="4721084"/>
              <a:ext cx="704707" cy="345930"/>
            </a:xfrm>
            <a:prstGeom prst="roundRect">
              <a:avLst>
                <a:gd name="adj" fmla="val 30930"/>
              </a:avLst>
            </a:prstGeom>
            <a:solidFill>
              <a:srgbClr val="6C8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58F7D5E2-F6AD-47D7-B9A2-A6BCB0B83481}"/>
                </a:ext>
              </a:extLst>
            </p:cNvPr>
            <p:cNvSpPr txBox="1"/>
            <p:nvPr/>
          </p:nvSpPr>
          <p:spPr>
            <a:xfrm>
              <a:off x="5396198" y="4662956"/>
              <a:ext cx="1020964" cy="461665"/>
            </a:xfrm>
            <a:prstGeom prst="rect">
              <a:avLst/>
            </a:prstGeom>
            <a:noFill/>
          </p:spPr>
          <p:txBody>
            <a:bodyPr wrap="square" rtlCol="0">
              <a:spAutoFit/>
            </a:bodyPr>
            <a:lstStyle/>
            <a:p>
              <a:r>
                <a:rPr lang="en-US" sz="2400" b="1">
                  <a:solidFill>
                    <a:schemeClr val="bg1"/>
                  </a:solidFill>
                </a:rPr>
                <a:t>R file</a:t>
              </a:r>
            </a:p>
          </p:txBody>
        </p:sp>
        <p:sp>
          <p:nvSpPr>
            <p:cNvPr id="31" name="TextBox 30">
              <a:extLst>
                <a:ext uri="{FF2B5EF4-FFF2-40B4-BE49-F238E27FC236}">
                  <a16:creationId xmlns:a16="http://schemas.microsoft.com/office/drawing/2014/main" id="{27A49A2C-F36B-43AD-A7E1-34A34EDBB19C}"/>
                </a:ext>
              </a:extLst>
            </p:cNvPr>
            <p:cNvSpPr txBox="1"/>
            <p:nvPr/>
          </p:nvSpPr>
          <p:spPr>
            <a:xfrm>
              <a:off x="5736062" y="5131185"/>
              <a:ext cx="530672" cy="461665"/>
            </a:xfrm>
            <a:prstGeom prst="rect">
              <a:avLst/>
            </a:prstGeom>
            <a:solidFill>
              <a:schemeClr val="bg1">
                <a:alpha val="60000"/>
              </a:schemeClr>
            </a:solidFill>
          </p:spPr>
          <p:txBody>
            <a:bodyPr wrap="square" rtlCol="0">
              <a:spAutoFit/>
            </a:bodyPr>
            <a:lstStyle/>
            <a:p>
              <a:r>
                <a:rPr lang="en-US" sz="2400" b="1"/>
                <a:t>V9</a:t>
              </a:r>
            </a:p>
          </p:txBody>
        </p:sp>
      </p:grpSp>
      <p:grpSp>
        <p:nvGrpSpPr>
          <p:cNvPr id="32" name="Group 31">
            <a:extLst>
              <a:ext uri="{FF2B5EF4-FFF2-40B4-BE49-F238E27FC236}">
                <a16:creationId xmlns:a16="http://schemas.microsoft.com/office/drawing/2014/main" id="{A90B25C5-D7D0-4E5B-9F13-06CCCA2DADAD}"/>
              </a:ext>
            </a:extLst>
          </p:cNvPr>
          <p:cNvGrpSpPr/>
          <p:nvPr/>
        </p:nvGrpSpPr>
        <p:grpSpPr>
          <a:xfrm>
            <a:off x="8573849" y="3740197"/>
            <a:ext cx="1111672" cy="1221241"/>
            <a:chOff x="5332890" y="4534184"/>
            <a:chExt cx="1321472" cy="1387826"/>
          </a:xfrm>
        </p:grpSpPr>
        <p:pic>
          <p:nvPicPr>
            <p:cNvPr id="33" name="Picture 32">
              <a:extLst>
                <a:ext uri="{FF2B5EF4-FFF2-40B4-BE49-F238E27FC236}">
                  <a16:creationId xmlns:a16="http://schemas.microsoft.com/office/drawing/2014/main" id="{651C5FD8-DBAD-4BED-AA6C-81719E849350}"/>
                </a:ext>
              </a:extLst>
            </p:cNvPr>
            <p:cNvPicPr>
              <a:picLocks noChangeAspect="1"/>
            </p:cNvPicPr>
            <p:nvPr/>
          </p:nvPicPr>
          <p:blipFill>
            <a:blip r:embed="rId2">
              <a:duotone>
                <a:schemeClr val="accent1">
                  <a:shade val="45000"/>
                  <a:satMod val="135000"/>
                </a:schemeClr>
                <a:prstClr val="white"/>
              </a:duotone>
            </a:blip>
            <a:stretch>
              <a:fillRect/>
            </a:stretch>
          </p:blipFill>
          <p:spPr>
            <a:xfrm>
              <a:off x="5332890" y="4534184"/>
              <a:ext cx="1321472" cy="1387826"/>
            </a:xfrm>
            <a:prstGeom prst="rect">
              <a:avLst/>
            </a:prstGeom>
            <a:effectLst>
              <a:outerShdw blurRad="50800" dist="38100" dir="2700000" algn="tl" rotWithShape="0">
                <a:prstClr val="black">
                  <a:alpha val="40000"/>
                </a:prstClr>
              </a:outerShdw>
            </a:effectLst>
          </p:spPr>
        </p:pic>
        <p:sp>
          <p:nvSpPr>
            <p:cNvPr id="34" name="Rectangle: Rounded Corners 33">
              <a:extLst>
                <a:ext uri="{FF2B5EF4-FFF2-40B4-BE49-F238E27FC236}">
                  <a16:creationId xmlns:a16="http://schemas.microsoft.com/office/drawing/2014/main" id="{57E9E9AF-DC95-49B7-97C7-EC0B121097B2}"/>
                </a:ext>
              </a:extLst>
            </p:cNvPr>
            <p:cNvSpPr/>
            <p:nvPr/>
          </p:nvSpPr>
          <p:spPr>
            <a:xfrm>
              <a:off x="5448585" y="4721084"/>
              <a:ext cx="704707" cy="345930"/>
            </a:xfrm>
            <a:prstGeom prst="roundRect">
              <a:avLst>
                <a:gd name="adj" fmla="val 30930"/>
              </a:avLst>
            </a:prstGeom>
            <a:solidFill>
              <a:srgbClr val="6C8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B76F9303-0291-492C-AB39-C44FEDCC900F}"/>
                </a:ext>
              </a:extLst>
            </p:cNvPr>
            <p:cNvSpPr txBox="1"/>
            <p:nvPr/>
          </p:nvSpPr>
          <p:spPr>
            <a:xfrm>
              <a:off x="5396198" y="4662956"/>
              <a:ext cx="1020964" cy="461665"/>
            </a:xfrm>
            <a:prstGeom prst="rect">
              <a:avLst/>
            </a:prstGeom>
            <a:noFill/>
          </p:spPr>
          <p:txBody>
            <a:bodyPr wrap="square" rtlCol="0">
              <a:spAutoFit/>
            </a:bodyPr>
            <a:lstStyle/>
            <a:p>
              <a:r>
                <a:rPr lang="en-US" sz="2000" b="1">
                  <a:solidFill>
                    <a:schemeClr val="bg1"/>
                  </a:solidFill>
                </a:rPr>
                <a:t>R file</a:t>
              </a:r>
            </a:p>
          </p:txBody>
        </p:sp>
      </p:grpSp>
      <p:pic>
        <p:nvPicPr>
          <p:cNvPr id="38" name="Graphic 37" descr="Male profile with solid fill">
            <a:extLst>
              <a:ext uri="{FF2B5EF4-FFF2-40B4-BE49-F238E27FC236}">
                <a16:creationId xmlns:a16="http://schemas.microsoft.com/office/drawing/2014/main" id="{0C8EAB06-273C-46C9-832A-9C4443335C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65280" y="3922113"/>
            <a:ext cx="914400" cy="914400"/>
          </a:xfrm>
          <a:prstGeom prst="rect">
            <a:avLst/>
          </a:prstGeom>
        </p:spPr>
      </p:pic>
      <p:pic>
        <p:nvPicPr>
          <p:cNvPr id="40" name="Graphic 39" descr="Female Profile with solid fill">
            <a:extLst>
              <a:ext uri="{FF2B5EF4-FFF2-40B4-BE49-F238E27FC236}">
                <a16:creationId xmlns:a16="http://schemas.microsoft.com/office/drawing/2014/main" id="{34C2FB91-559D-4ECC-B8B1-C2D0CE023C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65280" y="2688027"/>
            <a:ext cx="914400" cy="914400"/>
          </a:xfrm>
          <a:prstGeom prst="rect">
            <a:avLst/>
          </a:prstGeom>
        </p:spPr>
      </p:pic>
      <p:pic>
        <p:nvPicPr>
          <p:cNvPr id="44" name="Graphic 43" descr="School boy with solid fill">
            <a:extLst>
              <a:ext uri="{FF2B5EF4-FFF2-40B4-BE49-F238E27FC236}">
                <a16:creationId xmlns:a16="http://schemas.microsoft.com/office/drawing/2014/main" id="{779B6659-CFEC-4322-81AF-C3F46C4CBF2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79134" y="4999252"/>
            <a:ext cx="1086693" cy="1009108"/>
          </a:xfrm>
          <a:prstGeom prst="rect">
            <a:avLst/>
          </a:prstGeom>
        </p:spPr>
      </p:pic>
      <p:cxnSp>
        <p:nvCxnSpPr>
          <p:cNvPr id="46" name="Straight Arrow Connector 45">
            <a:extLst>
              <a:ext uri="{FF2B5EF4-FFF2-40B4-BE49-F238E27FC236}">
                <a16:creationId xmlns:a16="http://schemas.microsoft.com/office/drawing/2014/main" id="{F8CBA71F-3070-402B-95D3-42B5DE4A3ABE}"/>
              </a:ext>
            </a:extLst>
          </p:cNvPr>
          <p:cNvCxnSpPr>
            <a:cxnSpLocks/>
          </p:cNvCxnSpPr>
          <p:nvPr/>
        </p:nvCxnSpPr>
        <p:spPr>
          <a:xfrm flipV="1">
            <a:off x="10000886" y="3475250"/>
            <a:ext cx="736420" cy="39684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33A7071-3297-4992-B527-46B6ABC39ED6}"/>
              </a:ext>
            </a:extLst>
          </p:cNvPr>
          <p:cNvCxnSpPr>
            <a:cxnSpLocks/>
          </p:cNvCxnSpPr>
          <p:nvPr/>
        </p:nvCxnSpPr>
        <p:spPr>
          <a:xfrm flipV="1">
            <a:off x="10055279" y="4426412"/>
            <a:ext cx="823855" cy="4953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6F6A9F0-194C-4036-AE7F-5AB6063DEBC4}"/>
              </a:ext>
            </a:extLst>
          </p:cNvPr>
          <p:cNvCxnSpPr>
            <a:cxnSpLocks/>
          </p:cNvCxnSpPr>
          <p:nvPr/>
        </p:nvCxnSpPr>
        <p:spPr>
          <a:xfrm>
            <a:off x="10049019" y="5051972"/>
            <a:ext cx="736420" cy="39684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1576CBD-3D05-432F-9881-4DE05D170846}"/>
              </a:ext>
            </a:extLst>
          </p:cNvPr>
          <p:cNvSpPr txBox="1"/>
          <p:nvPr/>
        </p:nvSpPr>
        <p:spPr>
          <a:xfrm>
            <a:off x="4842249" y="5166242"/>
            <a:ext cx="2507501" cy="954107"/>
          </a:xfrm>
          <a:prstGeom prst="rect">
            <a:avLst/>
          </a:prstGeom>
          <a:noFill/>
        </p:spPr>
        <p:txBody>
          <a:bodyPr wrap="square" rtlCol="0">
            <a:spAutoFit/>
          </a:bodyPr>
          <a:lstStyle/>
          <a:p>
            <a:pPr algn="ctr"/>
            <a:r>
              <a:rPr lang="en-US" sz="2800"/>
              <a:t>Project &amp; data analysis storage</a:t>
            </a:r>
          </a:p>
        </p:txBody>
      </p:sp>
      <p:sp>
        <p:nvSpPr>
          <p:cNvPr id="5" name="Slide Number Placeholder 4">
            <a:extLst>
              <a:ext uri="{FF2B5EF4-FFF2-40B4-BE49-F238E27FC236}">
                <a16:creationId xmlns:a16="http://schemas.microsoft.com/office/drawing/2014/main" id="{0602226D-449A-4688-8214-AE78F2C7C9C3}"/>
              </a:ext>
            </a:extLst>
          </p:cNvPr>
          <p:cNvSpPr>
            <a:spLocks noGrp="1"/>
          </p:cNvSpPr>
          <p:nvPr>
            <p:ph type="sldNum" sz="quarter" idx="12"/>
          </p:nvPr>
        </p:nvSpPr>
        <p:spPr/>
        <p:txBody>
          <a:bodyPr/>
          <a:lstStyle/>
          <a:p>
            <a:fld id="{A50F061E-0E3F-4F09-842B-1F791245BDEB}" type="slidenum">
              <a:rPr lang="en-US" smtClean="0"/>
              <a:t>9</a:t>
            </a:fld>
            <a:endParaRPr lang="en-US"/>
          </a:p>
        </p:txBody>
      </p:sp>
    </p:spTree>
    <p:extLst>
      <p:ext uri="{BB962C8B-B14F-4D97-AF65-F5344CB8AC3E}">
        <p14:creationId xmlns:p14="http://schemas.microsoft.com/office/powerpoint/2010/main" val="209467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704176F30CF1A4EBC1C8B09DC58653E" ma:contentTypeVersion="4" ma:contentTypeDescription="Create a new document." ma:contentTypeScope="" ma:versionID="f1700a980cb3d8f95152f8d3db7018fd">
  <xsd:schema xmlns:xsd="http://www.w3.org/2001/XMLSchema" xmlns:xs="http://www.w3.org/2001/XMLSchema" xmlns:p="http://schemas.microsoft.com/office/2006/metadata/properties" xmlns:ns2="614d4e9a-7981-45d0-abda-1838bf8c7bdc" xmlns:ns3="a7eeb985-68a0-41c6-bbcb-4a503061b397" targetNamespace="http://schemas.microsoft.com/office/2006/metadata/properties" ma:root="true" ma:fieldsID="f9903688114db671e3caf2cad1fdb5bd" ns2:_="" ns3:_="">
    <xsd:import namespace="614d4e9a-7981-45d0-abda-1838bf8c7bdc"/>
    <xsd:import namespace="a7eeb985-68a0-41c6-bbcb-4a503061b39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4d4e9a-7981-45d0-abda-1838bf8c7bd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7eeb985-68a0-41c6-bbcb-4a503061b39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CEC88CE-AB7C-4EAA-A6BD-E41798FF6965}">
  <ds:schemaRefs>
    <ds:schemaRef ds:uri="614d4e9a-7981-45d0-abda-1838bf8c7bdc"/>
    <ds:schemaRef ds:uri="a7eeb985-68a0-41c6-bbcb-4a503061b39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D7DD8AF-E26F-463C-8767-A92D3B54FB5D}">
  <ds:schemaRefs>
    <ds:schemaRef ds:uri="614d4e9a-7981-45d0-abda-1838bf8c7bdc"/>
    <ds:schemaRef ds:uri="a7eeb985-68a0-41c6-bbcb-4a503061b39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8D331BB-9678-47AE-8F5E-B5FC9F72C3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22</TotalTime>
  <Words>2418</Words>
  <Application>Microsoft Office PowerPoint</Application>
  <PresentationFormat>Widescreen</PresentationFormat>
  <Paragraphs>361</Paragraphs>
  <Slides>45</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-apple-system</vt:lpstr>
      <vt:lpstr>Goldman Sans</vt:lpstr>
      <vt:lpstr>Inter</vt:lpstr>
      <vt:lpstr>Arial</vt:lpstr>
      <vt:lpstr>Arial Black</vt:lpstr>
      <vt:lpstr>Calibri</vt:lpstr>
      <vt:lpstr>Calibri Light</vt:lpstr>
      <vt:lpstr>Consolas</vt:lpstr>
      <vt:lpstr>Office Theme</vt:lpstr>
      <vt:lpstr>GitHub for Fisheries Scientists</vt:lpstr>
      <vt:lpstr>Overview</vt:lpstr>
      <vt:lpstr>1 – What is GitHub?</vt:lpstr>
      <vt:lpstr>1  – What is GitHub?</vt:lpstr>
      <vt:lpstr>1  – What is GitHub?</vt:lpstr>
      <vt:lpstr>1 – What is GitHub?</vt:lpstr>
      <vt:lpstr>2 – Why Use GitHub??</vt:lpstr>
      <vt:lpstr>2  – Why use GitHub: Version Control</vt:lpstr>
      <vt:lpstr>2  – Why use GitHub?</vt:lpstr>
      <vt:lpstr>2  – Why use GitHub?</vt:lpstr>
      <vt:lpstr>PowerPoint Presentation</vt:lpstr>
      <vt:lpstr>3 – How Can I Use GitHub?</vt:lpstr>
      <vt:lpstr>3 – A bit of Jargon</vt:lpstr>
      <vt:lpstr>3 – A bit of Jargon</vt:lpstr>
      <vt:lpstr>3 – How can I use GitHub?</vt:lpstr>
      <vt:lpstr>3 – How can I use GitHub?</vt:lpstr>
      <vt:lpstr>3 – How can I use GitHub?</vt:lpstr>
      <vt:lpstr>3 – How can I use GitHub?</vt:lpstr>
      <vt:lpstr>3 – How can I use GitHub?</vt:lpstr>
      <vt:lpstr>3 – How can I use GitHub?</vt:lpstr>
      <vt:lpstr>3 – How can I use GitHub?</vt:lpstr>
      <vt:lpstr>3 – A bit (more) Jargon</vt:lpstr>
      <vt:lpstr>PowerPoint Presentation</vt:lpstr>
      <vt:lpstr>PowerPoint Presentation</vt:lpstr>
      <vt:lpstr>PowerPoint Presentation</vt:lpstr>
      <vt:lpstr>PowerPoint Presentation</vt:lpstr>
      <vt:lpstr>3 – How can I use R?</vt:lpstr>
      <vt:lpstr>3 – How can I use R?</vt:lpstr>
      <vt:lpstr>4 – Show Me the Demo!</vt:lpstr>
      <vt:lpstr>4 – Demo 1: Creating a repo</vt:lpstr>
      <vt:lpstr>4 – Demo 2: Cloning an existing repo</vt:lpstr>
      <vt:lpstr>4 – Demo 3: Collaboration!</vt:lpstr>
      <vt:lpstr>4 – Demo 4: Issues</vt:lpstr>
      <vt:lpstr>5 – Concluding Thoughts / Best Practices</vt:lpstr>
      <vt:lpstr>5 – What else can GitHub do?</vt:lpstr>
      <vt:lpstr>5 – Troubleshooting</vt:lpstr>
      <vt:lpstr>5 – Best Practices: CSVs</vt:lpstr>
      <vt:lpstr>5 – Best Practices: Reading Data</vt:lpstr>
      <vt:lpstr>5 – Best Practices: Naming</vt:lpstr>
      <vt:lpstr>5 – Best Practices: Folders</vt:lpstr>
      <vt:lpstr>5 – Best Practices: Other</vt:lpstr>
      <vt:lpstr>5 – Recent Update</vt:lpstr>
      <vt:lpstr>Remember!</vt:lpstr>
      <vt:lpstr>Additional Resources</vt:lpstr>
      <vt:lpstr>Questions? Contact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Justin T Priest (DFG)</dc:creator>
  <cp:lastModifiedBy>Miller, Sara E (DFG)</cp:lastModifiedBy>
  <cp:revision>3</cp:revision>
  <dcterms:created xsi:type="dcterms:W3CDTF">2021-03-02T06:19:07Z</dcterms:created>
  <dcterms:modified xsi:type="dcterms:W3CDTF">2022-02-22T19:55:16Z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0x0101000704176F30CF1A4EBC1C8B09DC58653E</vt:lpwstr>
  </property>
</Properties>
</file>